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76" r:id="rId1"/>
    <p:sldMasterId id="2147486090" r:id="rId2"/>
  </p:sldMasterIdLst>
  <p:notesMasterIdLst>
    <p:notesMasterId r:id="rId37"/>
  </p:notesMasterIdLst>
  <p:handoutMasterIdLst>
    <p:handoutMasterId r:id="rId38"/>
  </p:handoutMasterIdLst>
  <p:sldIdLst>
    <p:sldId id="2147470885" r:id="rId3"/>
    <p:sldId id="2147470890" r:id="rId4"/>
    <p:sldId id="2147470887" r:id="rId5"/>
    <p:sldId id="2147470886" r:id="rId6"/>
    <p:sldId id="2147470897" r:id="rId7"/>
    <p:sldId id="2147470882" r:id="rId8"/>
    <p:sldId id="2147469506" r:id="rId9"/>
    <p:sldId id="2147470888" r:id="rId10"/>
    <p:sldId id="2147470855" r:id="rId11"/>
    <p:sldId id="2147470856" r:id="rId12"/>
    <p:sldId id="2147470902" r:id="rId13"/>
    <p:sldId id="2147470858" r:id="rId14"/>
    <p:sldId id="2147470859" r:id="rId15"/>
    <p:sldId id="2147470874" r:id="rId16"/>
    <p:sldId id="2147470860" r:id="rId17"/>
    <p:sldId id="2147470875" r:id="rId18"/>
    <p:sldId id="2147470861" r:id="rId19"/>
    <p:sldId id="2147470862" r:id="rId20"/>
    <p:sldId id="2147470880" r:id="rId21"/>
    <p:sldId id="2147470851" r:id="rId22"/>
    <p:sldId id="2076138238" r:id="rId23"/>
    <p:sldId id="2147470841" r:id="rId24"/>
    <p:sldId id="2147469946" r:id="rId25"/>
    <p:sldId id="2147470866" r:id="rId26"/>
    <p:sldId id="2147470900" r:id="rId27"/>
    <p:sldId id="2147470901" r:id="rId28"/>
    <p:sldId id="2147469834" r:id="rId29"/>
    <p:sldId id="2147470895" r:id="rId30"/>
    <p:sldId id="2147470869" r:id="rId31"/>
    <p:sldId id="2147470870" r:id="rId32"/>
    <p:sldId id="2147470871" r:id="rId33"/>
    <p:sldId id="2147470848" r:id="rId34"/>
    <p:sldId id="2147470872" r:id="rId35"/>
    <p:sldId id="2147470873" r:id="rId36"/>
  </p:sldIdLst>
  <p:sldSz cx="24387175" cy="13716000"/>
  <p:notesSz cx="6858000" cy="9144000"/>
  <p:embeddedFontLst>
    <p:embeddedFont>
      <p:font typeface="Calibri" panose="020F0502020204030204" pitchFamily="34"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SemiBold" panose="020B0706030804020204" pitchFamily="34" charset="0"/>
      <p:bold r:id="rId47"/>
      <p:boldItalic r:id="rId48"/>
    </p:embeddedFont>
    <p:embeddedFont>
      <p:font typeface="Segoe UI" panose="020B0502040204020203" pitchFamily="34" charset="0"/>
      <p:regular r:id="rId49"/>
      <p:bold r:id="rId50"/>
      <p:italic r:id="rId51"/>
      <p:boldItalic r:id="rId52"/>
    </p:embeddedFont>
    <p:embeddedFont>
      <p:font typeface="Segoe UI Semibold" panose="020B0702040204020203" pitchFamily="34" charset="0"/>
      <p:bold r:id="rId53"/>
      <p:boldItalic r:id="rId54"/>
    </p:embeddedFont>
    <p:embeddedFont>
      <p:font typeface="Segoe UI Semilight" panose="020B0402040204020203" pitchFamily="34" charset="0"/>
      <p:regular r:id="rId55"/>
      <p:italic r:id="rId56"/>
    </p:embeddedFont>
    <p:embeddedFont>
      <p:font typeface="Space Grotesk"/>
      <p:regular r:id="rId57"/>
      <p:bold r:id="rId58"/>
    </p:embeddedFont>
    <p:embeddedFont>
      <p:font typeface="Space Grotesk Medium"/>
      <p:regular r:id="rId59"/>
    </p:embeddedFont>
  </p:embeddedFontLst>
  <p:defaultTex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 Intro" id="{7F5909AA-3988-41B6-9D9E-15C1A6FA6F2A}">
          <p14:sldIdLst>
            <p14:sldId id="2147470885"/>
            <p14:sldId id="2147470890"/>
            <p14:sldId id="2147470887"/>
            <p14:sldId id="2147470886"/>
            <p14:sldId id="2147470897"/>
            <p14:sldId id="2147470882"/>
            <p14:sldId id="2147469506"/>
            <p14:sldId id="2147470888"/>
            <p14:sldId id="2147470855"/>
            <p14:sldId id="2147470856"/>
            <p14:sldId id="2147470902"/>
            <p14:sldId id="2147470858"/>
            <p14:sldId id="2147470859"/>
            <p14:sldId id="2147470874"/>
            <p14:sldId id="2147470860"/>
            <p14:sldId id="2147470875"/>
            <p14:sldId id="2147470861"/>
            <p14:sldId id="2147470862"/>
            <p14:sldId id="2147470880"/>
            <p14:sldId id="2147470851"/>
            <p14:sldId id="2076138238"/>
            <p14:sldId id="2147470841"/>
            <p14:sldId id="2147469946"/>
            <p14:sldId id="2147470866"/>
            <p14:sldId id="2147470900"/>
            <p14:sldId id="2147470901"/>
            <p14:sldId id="2147469834"/>
            <p14:sldId id="2147470895"/>
          </p14:sldIdLst>
        </p14:section>
        <p14:section name="Icons" id="{DEA176EE-BEF5-4286-A47C-36E8418C28F6}">
          <p14:sldIdLst>
            <p14:sldId id="2147470869"/>
            <p14:sldId id="2147470870"/>
            <p14:sldId id="2147470871"/>
            <p14:sldId id="2147470848"/>
            <p14:sldId id="2147470872"/>
            <p14:sldId id="21474708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DE08-D4A7-50AE-E826-AFFA80DAF331}" name="Varun Gupta (CLR)" initials="VG(" userId="S::varung@microsoft.com::661facde-9a19-4607-abe7-7d9c2abb57f7" providerId="AD"/>
  <p188:author id="{5EC0650D-0A55-8F8B-1073-7D7FBA597A39}" name="Dominic Nahous" initials="DN" userId="S::dominicn@microsoft.com::e8ba59ba-88f4-48c8-b161-97c3dd1e2e4a" providerId="AD"/>
  <p188:author id="{4AA9AD14-0A21-3653-E44A-F24BB2168BBC}" name="Taysser Gherfal" initials="TG" userId="S::tagherfa@microsoft.com::c1b2969c-dc7b-486b-a8d1-b56ff10773a3" providerId="AD"/>
  <p188:author id="{CB00E523-6AD0-942A-E052-B2B259147174}" name="Jeff Hollan" initials="JH" userId="S::jehollan@microsoft.com::eeefd95a-b7c9-4c6b-9601-7f3decd90f5a" providerId="AD"/>
  <p188:author id="{6A99552A-AA7D-9AB9-587A-6260A6F5E9B0}" name="Mathew John" initials="MJ" userId="Mathew John" providerId="None"/>
  <p188:author id="{DCD64B2C-6B2F-0B7B-3027-71F4CAEECEB5}" name="Anthony Cangialosi" initials="AC" userId="S::anthc@microsoft.com::fb6a5f88-9a9a-4bf0-9ff0-d4f3aa41968f" providerId="AD"/>
  <p188:author id="{9DB71A30-3DF2-ACA7-406F-76843891615D}" name="Josée Martens  (SHE/HER)" initials="J(" userId="S::jmartens@microsoft.com::250fae27-b1ae-47a9-9d7c-9c02d00ebea1" providerId="AD"/>
  <p188:author id="{4E8BE989-2475-D1BE-BD70-8FA5AFD11B23}" name="Mark Wilson-Thomas" initials="MWT" userId="S::mwthomas@microsoft.com::95788387-f2bc-4921-abcb-d05eedb343f9" providerId="AD"/>
  <p188:author id="{CFFB059A-B020-E0F5-0FA6-AE9707C21389}" name="Amanda Silver" initials="AS" userId="S::amandas@microsoft.com::74f33aba-4ad7-4b19-9e88-e5a1db97bf02" providerId="AD"/>
  <p188:author id="{07DE8DA8-C5FC-9753-F563-F414A3C254C9}" name="Poonam Gupta" initials="PG" userId="S::pogupta@microsoft.com::c26d7960-9242-4c48-85d3-946819ed20f6" providerId="AD"/>
  <p188:author id="{52EE9DAB-039F-5861-7BDC-20DD1F9E50A0}" name="Nancy Anderson" initials="NA" userId="S::nancya@microsoft.com::9e142f38-57eb-4375-ba25-bb9a77b2ec37" providerId="AD"/>
  <p188:author id="{7E4DA1BE-8CCE-82AF-9541-BE4A09F675F4}" name="Simon Calvert" initials="SC" userId="S::simoncal@microsoft.com::177d3299-4da1-480e-a246-6029875d1dba" providerId="AD"/>
  <p188:author id="{33306FE0-498F-E09B-1FDF-F5BDC0984264}" name="Aaron Yim" initials="AY" userId="S::aayim@microsoft.com::4e4dfc6f-49a9-48c4-b602-3ca507da22f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B6CFF"/>
    <a:srgbClr val="A0EBB2"/>
    <a:srgbClr val="F4EAE0"/>
    <a:srgbClr val="F65163"/>
    <a:srgbClr val="512BD4"/>
    <a:srgbClr val="1F1F1F"/>
    <a:srgbClr val="D601AA"/>
    <a:srgbClr val="535353"/>
    <a:srgbClr val="8661C5"/>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74D143-6954-4661-ACC3-9A00FDA633FD}" v="35" dt="2022-09-09T19:18:05.3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2" autoAdjust="0"/>
    <p:restoredTop sz="94694" autoAdjust="0"/>
  </p:normalViewPr>
  <p:slideViewPr>
    <p:cSldViewPr snapToGrid="0">
      <p:cViewPr varScale="1">
        <p:scale>
          <a:sx n="36" d="100"/>
          <a:sy n="36" d="100"/>
        </p:scale>
        <p:origin x="37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442"/>
    </p:cViewPr>
  </p:sorterViewPr>
  <p:notesViewPr>
    <p:cSldViewPr snapToGrid="0" showGuides="1">
      <p:cViewPr varScale="1">
        <p:scale>
          <a:sx n="124" d="100"/>
          <a:sy n="124" d="100"/>
        </p:scale>
        <p:origin x="756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font" Target="fonts/font2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rey T. Fritz" userId="8928e2f96ed79d89" providerId="LiveId" clId="{96012DA5-C7C1-4197-9419-95ADE7D29436}"/>
    <pc:docChg chg="delSld modSection">
      <pc:chgData name="Jeffrey T. Fritz" userId="8928e2f96ed79d89" providerId="LiveId" clId="{96012DA5-C7C1-4197-9419-95ADE7D29436}" dt="2022-09-09T21:20:16.106" v="0" actId="47"/>
      <pc:docMkLst>
        <pc:docMk/>
      </pc:docMkLst>
      <pc:sldChg chg="del">
        <pc:chgData name="Jeffrey T. Fritz" userId="8928e2f96ed79d89" providerId="LiveId" clId="{96012DA5-C7C1-4197-9419-95ADE7D29436}" dt="2022-09-09T21:20:16.106" v="0" actId="47"/>
        <pc:sldMkLst>
          <pc:docMk/>
          <pc:sldMk cId="4090457686" sldId="2147470893"/>
        </pc:sldMkLst>
      </pc:sldChg>
    </pc:docChg>
  </pc:docChgLst>
  <pc:docChgLst>
    <pc:chgData name="Andres Pacheco" userId="c49ae767-7069-42c6-bcb2-1983867ccc64" providerId="ADAL" clId="{EC74D143-6954-4661-ACC3-9A00FDA633FD}"/>
    <pc:docChg chg="undo custSel addSld delSld modSld sldOrd modMainMaster delSection modSection">
      <pc:chgData name="Andres Pacheco" userId="c49ae767-7069-42c6-bcb2-1983867ccc64" providerId="ADAL" clId="{EC74D143-6954-4661-ACC3-9A00FDA633FD}" dt="2022-09-09T19:20:31.011" v="171" actId="700"/>
      <pc:docMkLst>
        <pc:docMk/>
      </pc:docMkLst>
      <pc:sldChg chg="ord">
        <pc:chgData name="Andres Pacheco" userId="c49ae767-7069-42c6-bcb2-1983867ccc64" providerId="ADAL" clId="{EC74D143-6954-4661-ACC3-9A00FDA633FD}" dt="2022-09-08T18:55:58.105" v="93"/>
        <pc:sldMkLst>
          <pc:docMk/>
          <pc:sldMk cId="2365472309" sldId="2076138238"/>
        </pc:sldMkLst>
      </pc:sldChg>
      <pc:sldChg chg="del">
        <pc:chgData name="Andres Pacheco" userId="c49ae767-7069-42c6-bcb2-1983867ccc64" providerId="ADAL" clId="{EC74D143-6954-4661-ACC3-9A00FDA633FD}" dt="2022-09-08T17:42:58.753" v="80" actId="47"/>
        <pc:sldMkLst>
          <pc:docMk/>
          <pc:sldMk cId="4094444720" sldId="2076138240"/>
        </pc:sldMkLst>
      </pc:sldChg>
      <pc:sldChg chg="ord">
        <pc:chgData name="Andres Pacheco" userId="c49ae767-7069-42c6-bcb2-1983867ccc64" providerId="ADAL" clId="{EC74D143-6954-4661-ACC3-9A00FDA633FD}" dt="2022-09-08T18:57:14.545" v="113"/>
        <pc:sldMkLst>
          <pc:docMk/>
          <pc:sldMk cId="4193462400" sldId="2147469834"/>
        </pc:sldMkLst>
      </pc:sldChg>
      <pc:sldChg chg="ord">
        <pc:chgData name="Andres Pacheco" userId="c49ae767-7069-42c6-bcb2-1983867ccc64" providerId="ADAL" clId="{EC74D143-6954-4661-ACC3-9A00FDA633FD}" dt="2022-09-08T18:55:58.105" v="93"/>
        <pc:sldMkLst>
          <pc:docMk/>
          <pc:sldMk cId="2869212448" sldId="2147469946"/>
        </pc:sldMkLst>
      </pc:sldChg>
      <pc:sldChg chg="del">
        <pc:chgData name="Andres Pacheco" userId="c49ae767-7069-42c6-bcb2-1983867ccc64" providerId="ADAL" clId="{EC74D143-6954-4661-ACC3-9A00FDA633FD}" dt="2022-09-08T17:42:18.558" v="78" actId="47"/>
        <pc:sldMkLst>
          <pc:docMk/>
          <pc:sldMk cId="3936961906" sldId="2147469947"/>
        </pc:sldMkLst>
      </pc:sldChg>
      <pc:sldChg chg="del">
        <pc:chgData name="Andres Pacheco" userId="c49ae767-7069-42c6-bcb2-1983867ccc64" providerId="ADAL" clId="{EC74D143-6954-4661-ACC3-9A00FDA633FD}" dt="2022-09-08T17:24:01.433" v="5" actId="47"/>
        <pc:sldMkLst>
          <pc:docMk/>
          <pc:sldMk cId="3101587182" sldId="2147469972"/>
        </pc:sldMkLst>
      </pc:sldChg>
      <pc:sldChg chg="del">
        <pc:chgData name="Andres Pacheco" userId="c49ae767-7069-42c6-bcb2-1983867ccc64" providerId="ADAL" clId="{EC74D143-6954-4661-ACC3-9A00FDA633FD}" dt="2022-09-08T17:23:59.579" v="4" actId="47"/>
        <pc:sldMkLst>
          <pc:docMk/>
          <pc:sldMk cId="2715856092" sldId="2147469973"/>
        </pc:sldMkLst>
      </pc:sldChg>
      <pc:sldChg chg="modSp del mod ord">
        <pc:chgData name="Andres Pacheco" userId="c49ae767-7069-42c6-bcb2-1983867ccc64" providerId="ADAL" clId="{EC74D143-6954-4661-ACC3-9A00FDA633FD}" dt="2022-09-08T18:56:14.886" v="100" actId="47"/>
        <pc:sldMkLst>
          <pc:docMk/>
          <pc:sldMk cId="2473575347" sldId="2147470794"/>
        </pc:sldMkLst>
        <pc:picChg chg="mod">
          <ac:chgData name="Andres Pacheco" userId="c49ae767-7069-42c6-bcb2-1983867ccc64" providerId="ADAL" clId="{EC74D143-6954-4661-ACC3-9A00FDA633FD}" dt="2022-09-08T18:56:12.507" v="99" actId="14100"/>
          <ac:picMkLst>
            <pc:docMk/>
            <pc:sldMk cId="2473575347" sldId="2147470794"/>
            <ac:picMk id="11" creationId="{68C81EDF-45DA-914C-91F9-83A877D7FE21}"/>
          </ac:picMkLst>
        </pc:picChg>
      </pc:sldChg>
      <pc:sldChg chg="del">
        <pc:chgData name="Andres Pacheco" userId="c49ae767-7069-42c6-bcb2-1983867ccc64" providerId="ADAL" clId="{EC74D143-6954-4661-ACC3-9A00FDA633FD}" dt="2022-09-08T16:59:25.207" v="0" actId="47"/>
        <pc:sldMkLst>
          <pc:docMk/>
          <pc:sldMk cId="1084222747" sldId="2147470819"/>
        </pc:sldMkLst>
      </pc:sldChg>
      <pc:sldChg chg="addSp delSp modSp mod ord modClrScheme chgLayout">
        <pc:chgData name="Andres Pacheco" userId="c49ae767-7069-42c6-bcb2-1983867ccc64" providerId="ADAL" clId="{EC74D143-6954-4661-ACC3-9A00FDA633FD}" dt="2022-09-09T19:19:22.780" v="167" actId="207"/>
        <pc:sldMkLst>
          <pc:docMk/>
          <pc:sldMk cId="2472923728" sldId="2147470841"/>
        </pc:sldMkLst>
        <pc:spChg chg="del mod ord">
          <ac:chgData name="Andres Pacheco" userId="c49ae767-7069-42c6-bcb2-1983867ccc64" providerId="ADAL" clId="{EC74D143-6954-4661-ACC3-9A00FDA633FD}" dt="2022-09-08T17:23:18.704" v="2" actId="700"/>
          <ac:spMkLst>
            <pc:docMk/>
            <pc:sldMk cId="2472923728" sldId="2147470841"/>
            <ac:spMk id="2" creationId="{3D42EA1A-5205-88B4-55FE-CDC2BFCE7909}"/>
          </ac:spMkLst>
        </pc:spChg>
        <pc:spChg chg="add mod ord">
          <ac:chgData name="Andres Pacheco" userId="c49ae767-7069-42c6-bcb2-1983867ccc64" providerId="ADAL" clId="{EC74D143-6954-4661-ACC3-9A00FDA633FD}" dt="2022-09-08T17:23:18.720" v="3" actId="27636"/>
          <ac:spMkLst>
            <pc:docMk/>
            <pc:sldMk cId="2472923728" sldId="2147470841"/>
            <ac:spMk id="3" creationId="{584BB135-B465-FEEE-7396-DF3F840010BE}"/>
          </ac:spMkLst>
        </pc:spChg>
        <pc:spChg chg="mod">
          <ac:chgData name="Andres Pacheco" userId="c49ae767-7069-42c6-bcb2-1983867ccc64" providerId="ADAL" clId="{EC74D143-6954-4661-ACC3-9A00FDA633FD}" dt="2022-09-09T19:18:59.300" v="161" actId="207"/>
          <ac:spMkLst>
            <pc:docMk/>
            <pc:sldMk cId="2472923728" sldId="2147470841"/>
            <ac:spMk id="32" creationId="{9746BED3-A225-EC3C-3C4C-12863C747844}"/>
          </ac:spMkLst>
        </pc:spChg>
        <pc:spChg chg="mod">
          <ac:chgData name="Andres Pacheco" userId="c49ae767-7069-42c6-bcb2-1983867ccc64" providerId="ADAL" clId="{EC74D143-6954-4661-ACC3-9A00FDA633FD}" dt="2022-09-09T19:19:22.780" v="167" actId="207"/>
          <ac:spMkLst>
            <pc:docMk/>
            <pc:sldMk cId="2472923728" sldId="2147470841"/>
            <ac:spMk id="34" creationId="{9A2CA9F0-3F4D-69EC-1554-9D177EA15733}"/>
          </ac:spMkLst>
        </pc:spChg>
        <pc:spChg chg="mod">
          <ac:chgData name="Andres Pacheco" userId="c49ae767-7069-42c6-bcb2-1983867ccc64" providerId="ADAL" clId="{EC74D143-6954-4661-ACC3-9A00FDA633FD}" dt="2022-09-09T19:19:03.676" v="162" actId="108"/>
          <ac:spMkLst>
            <pc:docMk/>
            <pc:sldMk cId="2472923728" sldId="2147470841"/>
            <ac:spMk id="36" creationId="{F44171F4-8300-26F5-E038-0DCABA68585A}"/>
          </ac:spMkLst>
        </pc:spChg>
        <pc:spChg chg="mod">
          <ac:chgData name="Andres Pacheco" userId="c49ae767-7069-42c6-bcb2-1983867ccc64" providerId="ADAL" clId="{EC74D143-6954-4661-ACC3-9A00FDA633FD}" dt="2022-09-09T19:19:22.780" v="167" actId="207"/>
          <ac:spMkLst>
            <pc:docMk/>
            <pc:sldMk cId="2472923728" sldId="2147470841"/>
            <ac:spMk id="38" creationId="{36315F4A-2854-2A14-2A3A-5AB43CCB7F79}"/>
          </ac:spMkLst>
        </pc:spChg>
        <pc:spChg chg="mod">
          <ac:chgData name="Andres Pacheco" userId="c49ae767-7069-42c6-bcb2-1983867ccc64" providerId="ADAL" clId="{EC74D143-6954-4661-ACC3-9A00FDA633FD}" dt="2022-09-09T19:19:06.643" v="163" actId="108"/>
          <ac:spMkLst>
            <pc:docMk/>
            <pc:sldMk cId="2472923728" sldId="2147470841"/>
            <ac:spMk id="46" creationId="{64230A54-B731-3FDE-A88E-B3D450770CEA}"/>
          </ac:spMkLst>
        </pc:spChg>
        <pc:spChg chg="mod">
          <ac:chgData name="Andres Pacheco" userId="c49ae767-7069-42c6-bcb2-1983867ccc64" providerId="ADAL" clId="{EC74D143-6954-4661-ACC3-9A00FDA633FD}" dt="2022-09-09T19:19:22.780" v="167" actId="207"/>
          <ac:spMkLst>
            <pc:docMk/>
            <pc:sldMk cId="2472923728" sldId="2147470841"/>
            <ac:spMk id="48" creationId="{7E582747-672B-981E-8265-BC33D7444530}"/>
          </ac:spMkLst>
        </pc:spChg>
        <pc:spChg chg="mod">
          <ac:chgData name="Andres Pacheco" userId="c49ae767-7069-42c6-bcb2-1983867ccc64" providerId="ADAL" clId="{EC74D143-6954-4661-ACC3-9A00FDA633FD}" dt="2022-09-09T19:19:09.784" v="164" actId="108"/>
          <ac:spMkLst>
            <pc:docMk/>
            <pc:sldMk cId="2472923728" sldId="2147470841"/>
            <ac:spMk id="50" creationId="{0071DB54-96D0-80F9-5944-B377108993B9}"/>
          </ac:spMkLst>
        </pc:spChg>
        <pc:spChg chg="mod">
          <ac:chgData name="Andres Pacheco" userId="c49ae767-7069-42c6-bcb2-1983867ccc64" providerId="ADAL" clId="{EC74D143-6954-4661-ACC3-9A00FDA633FD}" dt="2022-09-09T19:19:22.780" v="167" actId="207"/>
          <ac:spMkLst>
            <pc:docMk/>
            <pc:sldMk cId="2472923728" sldId="2147470841"/>
            <ac:spMk id="52" creationId="{C01A09CC-EBAB-FA05-E3A9-E303E03D7C5D}"/>
          </ac:spMkLst>
        </pc:spChg>
        <pc:spChg chg="mod">
          <ac:chgData name="Andres Pacheco" userId="c49ae767-7069-42c6-bcb2-1983867ccc64" providerId="ADAL" clId="{EC74D143-6954-4661-ACC3-9A00FDA633FD}" dt="2022-09-09T19:19:12.653" v="165" actId="108"/>
          <ac:spMkLst>
            <pc:docMk/>
            <pc:sldMk cId="2472923728" sldId="2147470841"/>
            <ac:spMk id="54" creationId="{16D710F3-3178-F852-F713-FDBF4C7158A7}"/>
          </ac:spMkLst>
        </pc:spChg>
        <pc:spChg chg="mod">
          <ac:chgData name="Andres Pacheco" userId="c49ae767-7069-42c6-bcb2-1983867ccc64" providerId="ADAL" clId="{EC74D143-6954-4661-ACC3-9A00FDA633FD}" dt="2022-09-09T19:19:22.780" v="167" actId="207"/>
          <ac:spMkLst>
            <pc:docMk/>
            <pc:sldMk cId="2472923728" sldId="2147470841"/>
            <ac:spMk id="56" creationId="{C1FD19D4-A563-BD4C-C55B-8894D417F781}"/>
          </ac:spMkLst>
        </pc:spChg>
        <pc:spChg chg="mod">
          <ac:chgData name="Andres Pacheco" userId="c49ae767-7069-42c6-bcb2-1983867ccc64" providerId="ADAL" clId="{EC74D143-6954-4661-ACC3-9A00FDA633FD}" dt="2022-09-09T19:19:15.181" v="166" actId="108"/>
          <ac:spMkLst>
            <pc:docMk/>
            <pc:sldMk cId="2472923728" sldId="2147470841"/>
            <ac:spMk id="58" creationId="{6853932C-43BB-D62E-FEE1-A8495AC38844}"/>
          </ac:spMkLst>
        </pc:spChg>
        <pc:spChg chg="mod">
          <ac:chgData name="Andres Pacheco" userId="c49ae767-7069-42c6-bcb2-1983867ccc64" providerId="ADAL" clId="{EC74D143-6954-4661-ACC3-9A00FDA633FD}" dt="2022-09-09T19:19:22.780" v="167" actId="207"/>
          <ac:spMkLst>
            <pc:docMk/>
            <pc:sldMk cId="2472923728" sldId="2147470841"/>
            <ac:spMk id="60" creationId="{C1D68856-ECE5-F3BD-92B7-21D53E3456BA}"/>
          </ac:spMkLst>
        </pc:spChg>
      </pc:sldChg>
      <pc:sldChg chg="ord">
        <pc:chgData name="Andres Pacheco" userId="c49ae767-7069-42c6-bcb2-1983867ccc64" providerId="ADAL" clId="{EC74D143-6954-4661-ACC3-9A00FDA633FD}" dt="2022-09-08T18:55:58.105" v="93"/>
        <pc:sldMkLst>
          <pc:docMk/>
          <pc:sldMk cId="3165785330" sldId="2147470851"/>
        </pc:sldMkLst>
      </pc:sldChg>
      <pc:sldChg chg="del">
        <pc:chgData name="Andres Pacheco" userId="c49ae767-7069-42c6-bcb2-1983867ccc64" providerId="ADAL" clId="{EC74D143-6954-4661-ACC3-9A00FDA633FD}" dt="2022-09-08T16:59:33.029" v="1" actId="47"/>
        <pc:sldMkLst>
          <pc:docMk/>
          <pc:sldMk cId="919529715" sldId="2147470854"/>
        </pc:sldMkLst>
      </pc:sldChg>
      <pc:sldChg chg="ord">
        <pc:chgData name="Andres Pacheco" userId="c49ae767-7069-42c6-bcb2-1983867ccc64" providerId="ADAL" clId="{EC74D143-6954-4661-ACC3-9A00FDA633FD}" dt="2022-09-08T18:55:52.482" v="91"/>
        <pc:sldMkLst>
          <pc:docMk/>
          <pc:sldMk cId="2671624363" sldId="2147470856"/>
        </pc:sldMkLst>
      </pc:sldChg>
      <pc:sldChg chg="ord">
        <pc:chgData name="Andres Pacheco" userId="c49ae767-7069-42c6-bcb2-1983867ccc64" providerId="ADAL" clId="{EC74D143-6954-4661-ACC3-9A00FDA633FD}" dt="2022-09-08T18:55:52.482" v="91"/>
        <pc:sldMkLst>
          <pc:docMk/>
          <pc:sldMk cId="2890386770" sldId="2147470858"/>
        </pc:sldMkLst>
      </pc:sldChg>
      <pc:sldChg chg="ord">
        <pc:chgData name="Andres Pacheco" userId="c49ae767-7069-42c6-bcb2-1983867ccc64" providerId="ADAL" clId="{EC74D143-6954-4661-ACC3-9A00FDA633FD}" dt="2022-09-08T18:55:52.482" v="91"/>
        <pc:sldMkLst>
          <pc:docMk/>
          <pc:sldMk cId="2955093437" sldId="2147470859"/>
        </pc:sldMkLst>
      </pc:sldChg>
      <pc:sldChg chg="ord">
        <pc:chgData name="Andres Pacheco" userId="c49ae767-7069-42c6-bcb2-1983867ccc64" providerId="ADAL" clId="{EC74D143-6954-4661-ACC3-9A00FDA633FD}" dt="2022-09-08T18:55:52.482" v="91"/>
        <pc:sldMkLst>
          <pc:docMk/>
          <pc:sldMk cId="3693285277" sldId="2147470860"/>
        </pc:sldMkLst>
      </pc:sldChg>
      <pc:sldChg chg="ord">
        <pc:chgData name="Andres Pacheco" userId="c49ae767-7069-42c6-bcb2-1983867ccc64" providerId="ADAL" clId="{EC74D143-6954-4661-ACC3-9A00FDA633FD}" dt="2022-09-08T18:55:52.482" v="91"/>
        <pc:sldMkLst>
          <pc:docMk/>
          <pc:sldMk cId="892175174" sldId="2147470861"/>
        </pc:sldMkLst>
      </pc:sldChg>
      <pc:sldChg chg="ord">
        <pc:chgData name="Andres Pacheco" userId="c49ae767-7069-42c6-bcb2-1983867ccc64" providerId="ADAL" clId="{EC74D143-6954-4661-ACC3-9A00FDA633FD}" dt="2022-09-08T18:55:52.482" v="91"/>
        <pc:sldMkLst>
          <pc:docMk/>
          <pc:sldMk cId="1431182246" sldId="2147470862"/>
        </pc:sldMkLst>
      </pc:sldChg>
      <pc:sldChg chg="ord">
        <pc:chgData name="Andres Pacheco" userId="c49ae767-7069-42c6-bcb2-1983867ccc64" providerId="ADAL" clId="{EC74D143-6954-4661-ACC3-9A00FDA633FD}" dt="2022-09-08T18:56:02.131" v="95"/>
        <pc:sldMkLst>
          <pc:docMk/>
          <pc:sldMk cId="1279025002" sldId="2147470866"/>
        </pc:sldMkLst>
      </pc:sldChg>
      <pc:sldChg chg="del">
        <pc:chgData name="Andres Pacheco" userId="c49ae767-7069-42c6-bcb2-1983867ccc64" providerId="ADAL" clId="{EC74D143-6954-4661-ACC3-9A00FDA633FD}" dt="2022-09-08T17:42:54.676" v="79" actId="47"/>
        <pc:sldMkLst>
          <pc:docMk/>
          <pc:sldMk cId="10402441" sldId="2147470868"/>
        </pc:sldMkLst>
      </pc:sldChg>
      <pc:sldChg chg="ord">
        <pc:chgData name="Andres Pacheco" userId="c49ae767-7069-42c6-bcb2-1983867ccc64" providerId="ADAL" clId="{EC74D143-6954-4661-ACC3-9A00FDA633FD}" dt="2022-09-08T18:55:52.482" v="91"/>
        <pc:sldMkLst>
          <pc:docMk/>
          <pc:sldMk cId="1040618285" sldId="2147470874"/>
        </pc:sldMkLst>
      </pc:sldChg>
      <pc:sldChg chg="ord">
        <pc:chgData name="Andres Pacheco" userId="c49ae767-7069-42c6-bcb2-1983867ccc64" providerId="ADAL" clId="{EC74D143-6954-4661-ACC3-9A00FDA633FD}" dt="2022-09-08T18:55:52.482" v="91"/>
        <pc:sldMkLst>
          <pc:docMk/>
          <pc:sldMk cId="1870319979" sldId="2147470875"/>
        </pc:sldMkLst>
      </pc:sldChg>
      <pc:sldChg chg="ord">
        <pc:chgData name="Andres Pacheco" userId="c49ae767-7069-42c6-bcb2-1983867ccc64" providerId="ADAL" clId="{EC74D143-6954-4661-ACC3-9A00FDA633FD}" dt="2022-09-08T18:55:52.482" v="91"/>
        <pc:sldMkLst>
          <pc:docMk/>
          <pc:sldMk cId="1535408116" sldId="2147470880"/>
        </pc:sldMkLst>
      </pc:sldChg>
      <pc:sldChg chg="addSp delSp modSp mod modClrScheme chgLayout">
        <pc:chgData name="Andres Pacheco" userId="c49ae767-7069-42c6-bcb2-1983867ccc64" providerId="ADAL" clId="{EC74D143-6954-4661-ACC3-9A00FDA633FD}" dt="2022-09-09T19:20:31.011" v="171" actId="700"/>
        <pc:sldMkLst>
          <pc:docMk/>
          <pc:sldMk cId="1870762019" sldId="2147470882"/>
        </pc:sldMkLst>
        <pc:spChg chg="mod ord">
          <ac:chgData name="Andres Pacheco" userId="c49ae767-7069-42c6-bcb2-1983867ccc64" providerId="ADAL" clId="{EC74D143-6954-4661-ACC3-9A00FDA633FD}" dt="2022-09-09T19:20:31.011" v="171" actId="700"/>
          <ac:spMkLst>
            <pc:docMk/>
            <pc:sldMk cId="1870762019" sldId="2147470882"/>
            <ac:spMk id="2" creationId="{BF4DABBB-E8E9-8C25-8A3E-E13594DADCB0}"/>
          </ac:spMkLst>
        </pc:spChg>
        <pc:spChg chg="mod ord">
          <ac:chgData name="Andres Pacheco" userId="c49ae767-7069-42c6-bcb2-1983867ccc64" providerId="ADAL" clId="{EC74D143-6954-4661-ACC3-9A00FDA633FD}" dt="2022-09-09T19:20:31.011" v="171" actId="700"/>
          <ac:spMkLst>
            <pc:docMk/>
            <pc:sldMk cId="1870762019" sldId="2147470882"/>
            <ac:spMk id="3" creationId="{CFE7AC69-1840-B2FF-1C8A-7C1B30234861}"/>
          </ac:spMkLst>
        </pc:spChg>
        <pc:spChg chg="mod ord">
          <ac:chgData name="Andres Pacheco" userId="c49ae767-7069-42c6-bcb2-1983867ccc64" providerId="ADAL" clId="{EC74D143-6954-4661-ACC3-9A00FDA633FD}" dt="2022-09-09T19:20:31.011" v="171" actId="700"/>
          <ac:spMkLst>
            <pc:docMk/>
            <pc:sldMk cId="1870762019" sldId="2147470882"/>
            <ac:spMk id="4" creationId="{8FB08E37-0927-3D3A-E141-AB970FDA549A}"/>
          </ac:spMkLst>
        </pc:spChg>
        <pc:spChg chg="add del mod ord">
          <ac:chgData name="Andres Pacheco" userId="c49ae767-7069-42c6-bcb2-1983867ccc64" providerId="ADAL" clId="{EC74D143-6954-4661-ACC3-9A00FDA633FD}" dt="2022-09-09T19:20:31.011" v="171" actId="700"/>
          <ac:spMkLst>
            <pc:docMk/>
            <pc:sldMk cId="1870762019" sldId="2147470882"/>
            <ac:spMk id="5" creationId="{887E1EC2-1E21-5245-CEB5-24998D796F26}"/>
          </ac:spMkLst>
        </pc:spChg>
        <pc:spChg chg="mod ord">
          <ac:chgData name="Andres Pacheco" userId="c49ae767-7069-42c6-bcb2-1983867ccc64" providerId="ADAL" clId="{EC74D143-6954-4661-ACC3-9A00FDA633FD}" dt="2022-09-09T19:20:31.011" v="171" actId="700"/>
          <ac:spMkLst>
            <pc:docMk/>
            <pc:sldMk cId="1870762019" sldId="2147470882"/>
            <ac:spMk id="6" creationId="{8B19F098-83E3-22C1-FBC5-7238A9007190}"/>
          </ac:spMkLst>
        </pc:spChg>
        <pc:spChg chg="mod ord">
          <ac:chgData name="Andres Pacheco" userId="c49ae767-7069-42c6-bcb2-1983867ccc64" providerId="ADAL" clId="{EC74D143-6954-4661-ACC3-9A00FDA633FD}" dt="2022-09-09T19:20:31.011" v="171" actId="700"/>
          <ac:spMkLst>
            <pc:docMk/>
            <pc:sldMk cId="1870762019" sldId="2147470882"/>
            <ac:spMk id="7" creationId="{7A8F63AB-F8D4-7AFD-1E5E-0DE69203B371}"/>
          </ac:spMkLst>
        </pc:spChg>
        <pc:spChg chg="mod ord">
          <ac:chgData name="Andres Pacheco" userId="c49ae767-7069-42c6-bcb2-1983867ccc64" providerId="ADAL" clId="{EC74D143-6954-4661-ACC3-9A00FDA633FD}" dt="2022-09-09T19:20:31.011" v="171" actId="700"/>
          <ac:spMkLst>
            <pc:docMk/>
            <pc:sldMk cId="1870762019" sldId="2147470882"/>
            <ac:spMk id="9" creationId="{47E321B5-D788-C725-E8B2-DB23FD2E6EB2}"/>
          </ac:spMkLst>
        </pc:spChg>
        <pc:spChg chg="mod ord">
          <ac:chgData name="Andres Pacheco" userId="c49ae767-7069-42c6-bcb2-1983867ccc64" providerId="ADAL" clId="{EC74D143-6954-4661-ACC3-9A00FDA633FD}" dt="2022-09-09T19:20:31.011" v="171" actId="700"/>
          <ac:spMkLst>
            <pc:docMk/>
            <pc:sldMk cId="1870762019" sldId="2147470882"/>
            <ac:spMk id="10" creationId="{02E97114-6B15-77B7-48E9-08FA7D2CF09E}"/>
          </ac:spMkLst>
        </pc:spChg>
        <pc:spChg chg="mod ord">
          <ac:chgData name="Andres Pacheco" userId="c49ae767-7069-42c6-bcb2-1983867ccc64" providerId="ADAL" clId="{EC74D143-6954-4661-ACC3-9A00FDA633FD}" dt="2022-09-09T19:20:31.011" v="171" actId="700"/>
          <ac:spMkLst>
            <pc:docMk/>
            <pc:sldMk cId="1870762019" sldId="2147470882"/>
            <ac:spMk id="11" creationId="{B5616D7D-2D20-526B-5B4D-94D7A0CBD19D}"/>
          </ac:spMkLst>
        </pc:spChg>
        <pc:spChg chg="mod ord">
          <ac:chgData name="Andres Pacheco" userId="c49ae767-7069-42c6-bcb2-1983867ccc64" providerId="ADAL" clId="{EC74D143-6954-4661-ACC3-9A00FDA633FD}" dt="2022-09-09T19:20:31.011" v="171" actId="700"/>
          <ac:spMkLst>
            <pc:docMk/>
            <pc:sldMk cId="1870762019" sldId="2147470882"/>
            <ac:spMk id="12" creationId="{348C6412-5F0C-59CD-425E-6CA31CF61D7A}"/>
          </ac:spMkLst>
        </pc:spChg>
        <pc:spChg chg="mod ord">
          <ac:chgData name="Andres Pacheco" userId="c49ae767-7069-42c6-bcb2-1983867ccc64" providerId="ADAL" clId="{EC74D143-6954-4661-ACC3-9A00FDA633FD}" dt="2022-09-09T19:20:31.011" v="171" actId="700"/>
          <ac:spMkLst>
            <pc:docMk/>
            <pc:sldMk cId="1870762019" sldId="2147470882"/>
            <ac:spMk id="13" creationId="{FBE05FCB-45CB-E5AB-CEBC-13FAB72269C0}"/>
          </ac:spMkLst>
        </pc:spChg>
        <pc:spChg chg="mod ord">
          <ac:chgData name="Andres Pacheco" userId="c49ae767-7069-42c6-bcb2-1983867ccc64" providerId="ADAL" clId="{EC74D143-6954-4661-ACC3-9A00FDA633FD}" dt="2022-09-09T19:20:31.011" v="171" actId="700"/>
          <ac:spMkLst>
            <pc:docMk/>
            <pc:sldMk cId="1870762019" sldId="2147470882"/>
            <ac:spMk id="14" creationId="{B1B08FE1-1362-0EA2-B5EC-5B0E93BB8D8F}"/>
          </ac:spMkLst>
        </pc:spChg>
        <pc:spChg chg="mod ord">
          <ac:chgData name="Andres Pacheco" userId="c49ae767-7069-42c6-bcb2-1983867ccc64" providerId="ADAL" clId="{EC74D143-6954-4661-ACC3-9A00FDA633FD}" dt="2022-09-09T19:20:31.011" v="171" actId="700"/>
          <ac:spMkLst>
            <pc:docMk/>
            <pc:sldMk cId="1870762019" sldId="2147470882"/>
            <ac:spMk id="15" creationId="{A11A2FA7-B3A9-D58D-E190-3B557D9CFC50}"/>
          </ac:spMkLst>
        </pc:spChg>
        <pc:spChg chg="mod ord">
          <ac:chgData name="Andres Pacheco" userId="c49ae767-7069-42c6-bcb2-1983867ccc64" providerId="ADAL" clId="{EC74D143-6954-4661-ACC3-9A00FDA633FD}" dt="2022-09-09T19:20:31.011" v="171" actId="700"/>
          <ac:spMkLst>
            <pc:docMk/>
            <pc:sldMk cId="1870762019" sldId="2147470882"/>
            <ac:spMk id="16" creationId="{DA557EC7-ED14-867F-3C0D-78136716DB84}"/>
          </ac:spMkLst>
        </pc:spChg>
        <pc:spChg chg="add del mod ord">
          <ac:chgData name="Andres Pacheco" userId="c49ae767-7069-42c6-bcb2-1983867ccc64" providerId="ADAL" clId="{EC74D143-6954-4661-ACC3-9A00FDA633FD}" dt="2022-09-09T19:20:31.011" v="171" actId="700"/>
          <ac:spMkLst>
            <pc:docMk/>
            <pc:sldMk cId="1870762019" sldId="2147470882"/>
            <ac:spMk id="31" creationId="{F6B93D4A-1C85-ED6D-A764-41D554257078}"/>
          </ac:spMkLst>
        </pc:spChg>
      </pc:sldChg>
      <pc:sldChg chg="addSp delSp modSp mod">
        <pc:chgData name="Andres Pacheco" userId="c49ae767-7069-42c6-bcb2-1983867ccc64" providerId="ADAL" clId="{EC74D143-6954-4661-ACC3-9A00FDA633FD}" dt="2022-09-09T19:17:04.153" v="155" actId="22"/>
        <pc:sldMkLst>
          <pc:docMk/>
          <pc:sldMk cId="3114713099" sldId="2147470885"/>
        </pc:sldMkLst>
        <pc:spChg chg="mod">
          <ac:chgData name="Andres Pacheco" userId="c49ae767-7069-42c6-bcb2-1983867ccc64" providerId="ADAL" clId="{EC74D143-6954-4661-ACC3-9A00FDA633FD}" dt="2022-09-09T03:20:54.177" v="139" actId="20577"/>
          <ac:spMkLst>
            <pc:docMk/>
            <pc:sldMk cId="3114713099" sldId="2147470885"/>
            <ac:spMk id="17" creationId="{58E4ABCD-853B-FE4E-8DA9-19E9C4227CC5}"/>
          </ac:spMkLst>
        </pc:spChg>
        <pc:picChg chg="del mod">
          <ac:chgData name="Andres Pacheco" userId="c49ae767-7069-42c6-bcb2-1983867ccc64" providerId="ADAL" clId="{EC74D143-6954-4661-ACC3-9A00FDA633FD}" dt="2022-09-09T19:15:01.825" v="149" actId="478"/>
          <ac:picMkLst>
            <pc:docMk/>
            <pc:sldMk cId="3114713099" sldId="2147470885"/>
            <ac:picMk id="3" creationId="{0B781556-269C-E6C9-92C5-0491C79B11C0}"/>
          </ac:picMkLst>
        </pc:picChg>
        <pc:picChg chg="add del mod">
          <ac:chgData name="Andres Pacheco" userId="c49ae767-7069-42c6-bcb2-1983867ccc64" providerId="ADAL" clId="{EC74D143-6954-4661-ACC3-9A00FDA633FD}" dt="2022-09-09T19:14:24.103" v="142" actId="478"/>
          <ac:picMkLst>
            <pc:docMk/>
            <pc:sldMk cId="3114713099" sldId="2147470885"/>
            <ac:picMk id="4" creationId="{8F2B89BE-ACC3-B579-A35C-83EEA7AD16FE}"/>
          </ac:picMkLst>
        </pc:picChg>
        <pc:picChg chg="add del mod">
          <ac:chgData name="Andres Pacheco" userId="c49ae767-7069-42c6-bcb2-1983867ccc64" providerId="ADAL" clId="{EC74D143-6954-4661-ACC3-9A00FDA633FD}" dt="2022-09-09T19:14:35.741" v="147" actId="478"/>
          <ac:picMkLst>
            <pc:docMk/>
            <pc:sldMk cId="3114713099" sldId="2147470885"/>
            <ac:picMk id="6" creationId="{CFF35C6D-06F4-3BB9-7420-6F21A940264C}"/>
          </ac:picMkLst>
        </pc:picChg>
        <pc:picChg chg="add">
          <ac:chgData name="Andres Pacheco" userId="c49ae767-7069-42c6-bcb2-1983867ccc64" providerId="ADAL" clId="{EC74D143-6954-4661-ACC3-9A00FDA633FD}" dt="2022-09-09T19:17:04.153" v="155" actId="22"/>
          <ac:picMkLst>
            <pc:docMk/>
            <pc:sldMk cId="3114713099" sldId="2147470885"/>
            <ac:picMk id="8" creationId="{C8DA8D57-29EF-0130-1030-210B430CE17B}"/>
          </ac:picMkLst>
        </pc:picChg>
      </pc:sldChg>
      <pc:sldChg chg="ord">
        <pc:chgData name="Andres Pacheco" userId="c49ae767-7069-42c6-bcb2-1983867ccc64" providerId="ADAL" clId="{EC74D143-6954-4661-ACC3-9A00FDA633FD}" dt="2022-09-08T18:55:32.746" v="89"/>
        <pc:sldMkLst>
          <pc:docMk/>
          <pc:sldMk cId="4064786224" sldId="2147470887"/>
        </pc:sldMkLst>
      </pc:sldChg>
      <pc:sldChg chg="addSp delSp modSp mod modAnim">
        <pc:chgData name="Andres Pacheco" userId="c49ae767-7069-42c6-bcb2-1983867ccc64" providerId="ADAL" clId="{EC74D143-6954-4661-ACC3-9A00FDA633FD}" dt="2022-09-09T19:17:00.799" v="154" actId="1076"/>
        <pc:sldMkLst>
          <pc:docMk/>
          <pc:sldMk cId="3886013827" sldId="2147470890"/>
        </pc:sldMkLst>
        <pc:spChg chg="mod">
          <ac:chgData name="Andres Pacheco" userId="c49ae767-7069-42c6-bcb2-1983867ccc64" providerId="ADAL" clId="{EC74D143-6954-4661-ACC3-9A00FDA633FD}" dt="2022-09-09T03:20:50.458" v="137" actId="20577"/>
          <ac:spMkLst>
            <pc:docMk/>
            <pc:sldMk cId="3886013827" sldId="2147470890"/>
            <ac:spMk id="17" creationId="{58E4ABCD-853B-FE4E-8DA9-19E9C4227CC5}"/>
          </ac:spMkLst>
        </pc:spChg>
        <pc:picChg chg="del">
          <ac:chgData name="Andres Pacheco" userId="c49ae767-7069-42c6-bcb2-1983867ccc64" providerId="ADAL" clId="{EC74D143-6954-4661-ACC3-9A00FDA633FD}" dt="2022-09-09T19:15:04.811" v="150" actId="478"/>
          <ac:picMkLst>
            <pc:docMk/>
            <pc:sldMk cId="3886013827" sldId="2147470890"/>
            <ac:picMk id="3" creationId="{F8460474-4947-CDE0-AD10-3AB224FEBFD5}"/>
          </ac:picMkLst>
        </pc:picChg>
        <pc:picChg chg="add mod">
          <ac:chgData name="Andres Pacheco" userId="c49ae767-7069-42c6-bcb2-1983867ccc64" providerId="ADAL" clId="{EC74D143-6954-4661-ACC3-9A00FDA633FD}" dt="2022-09-09T19:17:00.799" v="154" actId="1076"/>
          <ac:picMkLst>
            <pc:docMk/>
            <pc:sldMk cId="3886013827" sldId="2147470890"/>
            <ac:picMk id="4" creationId="{87FA0047-4C40-2194-1AC0-88C534DD05BE}"/>
          </ac:picMkLst>
        </pc:picChg>
        <pc:picChg chg="mod">
          <ac:chgData name="Andres Pacheco" userId="c49ae767-7069-42c6-bcb2-1983867ccc64" providerId="ADAL" clId="{EC74D143-6954-4661-ACC3-9A00FDA633FD}" dt="2022-09-08T19:00:27.810" v="130" actId="1076"/>
          <ac:picMkLst>
            <pc:docMk/>
            <pc:sldMk cId="3886013827" sldId="2147470890"/>
            <ac:picMk id="25" creationId="{7A81379E-19AE-E254-E9BE-E2B8DD2DC7C4}"/>
          </ac:picMkLst>
        </pc:picChg>
      </pc:sldChg>
      <pc:sldChg chg="modSp mod">
        <pc:chgData name="Andres Pacheco" userId="c49ae767-7069-42c6-bcb2-1983867ccc64" providerId="ADAL" clId="{EC74D143-6954-4661-ACC3-9A00FDA633FD}" dt="2022-09-08T18:55:23.301" v="85" actId="1076"/>
        <pc:sldMkLst>
          <pc:docMk/>
          <pc:sldMk cId="4090457686" sldId="2147470893"/>
        </pc:sldMkLst>
        <pc:spChg chg="mod">
          <ac:chgData name="Andres Pacheco" userId="c49ae767-7069-42c6-bcb2-1983867ccc64" providerId="ADAL" clId="{EC74D143-6954-4661-ACC3-9A00FDA633FD}" dt="2022-09-08T18:55:23.301" v="85" actId="1076"/>
          <ac:spMkLst>
            <pc:docMk/>
            <pc:sldMk cId="4090457686" sldId="2147470893"/>
            <ac:spMk id="2" creationId="{C1643B18-B447-082C-38B0-3E9BD070C3BA}"/>
          </ac:spMkLst>
        </pc:spChg>
        <pc:spChg chg="mod">
          <ac:chgData name="Andres Pacheco" userId="c49ae767-7069-42c6-bcb2-1983867ccc64" providerId="ADAL" clId="{EC74D143-6954-4661-ACC3-9A00FDA633FD}" dt="2022-09-08T18:55:23.301" v="85" actId="1076"/>
          <ac:spMkLst>
            <pc:docMk/>
            <pc:sldMk cId="4090457686" sldId="2147470893"/>
            <ac:spMk id="3" creationId="{41EF9F9B-4983-4A80-0865-17B0A6864655}"/>
          </ac:spMkLst>
        </pc:spChg>
      </pc:sldChg>
      <pc:sldChg chg="ord">
        <pc:chgData name="Andres Pacheco" userId="c49ae767-7069-42c6-bcb2-1983867ccc64" providerId="ADAL" clId="{EC74D143-6954-4661-ACC3-9A00FDA633FD}" dt="2022-09-08T18:56:42.868" v="106"/>
        <pc:sldMkLst>
          <pc:docMk/>
          <pc:sldMk cId="3651714798" sldId="2147470895"/>
        </pc:sldMkLst>
      </pc:sldChg>
      <pc:sldChg chg="del">
        <pc:chgData name="Andres Pacheco" userId="c49ae767-7069-42c6-bcb2-1983867ccc64" providerId="ADAL" clId="{EC74D143-6954-4661-ACC3-9A00FDA633FD}" dt="2022-09-08T18:54:53.015" v="81" actId="47"/>
        <pc:sldMkLst>
          <pc:docMk/>
          <pc:sldMk cId="1151787031" sldId="2147470896"/>
        </pc:sldMkLst>
      </pc:sldChg>
      <pc:sldChg chg="ord">
        <pc:chgData name="Andres Pacheco" userId="c49ae767-7069-42c6-bcb2-1983867ccc64" providerId="ADAL" clId="{EC74D143-6954-4661-ACC3-9A00FDA633FD}" dt="2022-09-09T19:20:16.050" v="169"/>
        <pc:sldMkLst>
          <pc:docMk/>
          <pc:sldMk cId="4046942383" sldId="2147470897"/>
        </pc:sldMkLst>
      </pc:sldChg>
      <pc:sldChg chg="modSp del mod">
        <pc:chgData name="Andres Pacheco" userId="c49ae767-7069-42c6-bcb2-1983867ccc64" providerId="ADAL" clId="{EC74D143-6954-4661-ACC3-9A00FDA633FD}" dt="2022-09-08T18:55:30.527" v="87" actId="47"/>
        <pc:sldMkLst>
          <pc:docMk/>
          <pc:sldMk cId="700372446" sldId="2147470898"/>
        </pc:sldMkLst>
        <pc:spChg chg="mod">
          <ac:chgData name="Andres Pacheco" userId="c49ae767-7069-42c6-bcb2-1983867ccc64" providerId="ADAL" clId="{EC74D143-6954-4661-ACC3-9A00FDA633FD}" dt="2022-09-08T18:55:29.308" v="86" actId="20577"/>
          <ac:spMkLst>
            <pc:docMk/>
            <pc:sldMk cId="700372446" sldId="2147470898"/>
            <ac:spMk id="11" creationId="{97FECF1A-C02E-CBCE-6FE2-B2F8E86E9E1A}"/>
          </ac:spMkLst>
        </pc:spChg>
      </pc:sldChg>
      <pc:sldChg chg="del">
        <pc:chgData name="Andres Pacheco" userId="c49ae767-7069-42c6-bcb2-1983867ccc64" providerId="ADAL" clId="{EC74D143-6954-4661-ACC3-9A00FDA633FD}" dt="2022-09-08T18:57:56.388" v="114" actId="47"/>
        <pc:sldMkLst>
          <pc:docMk/>
          <pc:sldMk cId="1617377312" sldId="2147470899"/>
        </pc:sldMkLst>
      </pc:sldChg>
      <pc:sldChg chg="modSp add mod modClrScheme chgLayout">
        <pc:chgData name="Andres Pacheco" userId="c49ae767-7069-42c6-bcb2-1983867ccc64" providerId="ADAL" clId="{EC74D143-6954-4661-ACC3-9A00FDA633FD}" dt="2022-09-08T18:56:35.165" v="104" actId="1076"/>
        <pc:sldMkLst>
          <pc:docMk/>
          <pc:sldMk cId="1145080583" sldId="2147470900"/>
        </pc:sldMkLst>
        <pc:spChg chg="mod ord">
          <ac:chgData name="Andres Pacheco" userId="c49ae767-7069-42c6-bcb2-1983867ccc64" providerId="ADAL" clId="{EC74D143-6954-4661-ACC3-9A00FDA633FD}" dt="2022-09-08T18:56:32.127" v="103" actId="27636"/>
          <ac:spMkLst>
            <pc:docMk/>
            <pc:sldMk cId="1145080583" sldId="2147470900"/>
            <ac:spMk id="3" creationId="{61C620B8-1A1B-03D6-90FF-7D6CC3D728F7}"/>
          </ac:spMkLst>
        </pc:spChg>
        <pc:spChg chg="mod ord">
          <ac:chgData name="Andres Pacheco" userId="c49ae767-7069-42c6-bcb2-1983867ccc64" providerId="ADAL" clId="{EC74D143-6954-4661-ACC3-9A00FDA633FD}" dt="2022-09-08T18:56:35.165" v="104" actId="1076"/>
          <ac:spMkLst>
            <pc:docMk/>
            <pc:sldMk cId="1145080583" sldId="2147470900"/>
            <ac:spMk id="29" creationId="{216445E6-1277-9D49-9D92-FD5886062333}"/>
          </ac:spMkLst>
        </pc:spChg>
        <pc:picChg chg="mod ord modCrop">
          <ac:chgData name="Andres Pacheco" userId="c49ae767-7069-42c6-bcb2-1983867ccc64" providerId="ADAL" clId="{EC74D143-6954-4661-ACC3-9A00FDA633FD}" dt="2022-09-08T18:56:32.114" v="102" actId="700"/>
          <ac:picMkLst>
            <pc:docMk/>
            <pc:sldMk cId="1145080583" sldId="2147470900"/>
            <ac:picMk id="11" creationId="{68C81EDF-45DA-914C-91F9-83A877D7FE21}"/>
          </ac:picMkLst>
        </pc:picChg>
      </pc:sldChg>
      <pc:sldChg chg="modSp add">
        <pc:chgData name="Andres Pacheco" userId="c49ae767-7069-42c6-bcb2-1983867ccc64" providerId="ADAL" clId="{EC74D143-6954-4661-ACC3-9A00FDA633FD}" dt="2022-09-08T18:57:06.748" v="111"/>
        <pc:sldMkLst>
          <pc:docMk/>
          <pc:sldMk cId="3535006783" sldId="2147470901"/>
        </pc:sldMkLst>
        <pc:picChg chg="mod">
          <ac:chgData name="Andres Pacheco" userId="c49ae767-7069-42c6-bcb2-1983867ccc64" providerId="ADAL" clId="{EC74D143-6954-4661-ACC3-9A00FDA633FD}" dt="2022-09-08T18:57:06.748" v="111"/>
          <ac:picMkLst>
            <pc:docMk/>
            <pc:sldMk cId="3535006783" sldId="2147470901"/>
            <ac:picMk id="7" creationId="{A6210F9C-5E7B-B5C0-6CB1-EFC3B8CAE5E5}"/>
          </ac:picMkLst>
        </pc:picChg>
      </pc:sldChg>
      <pc:sldChg chg="addSp delSp modSp add mod modClrScheme chgLayout">
        <pc:chgData name="Andres Pacheco" userId="c49ae767-7069-42c6-bcb2-1983867ccc64" providerId="ADAL" clId="{EC74D143-6954-4661-ACC3-9A00FDA633FD}" dt="2022-09-09T19:17:52.196" v="158" actId="27636"/>
        <pc:sldMkLst>
          <pc:docMk/>
          <pc:sldMk cId="602330158" sldId="2147470902"/>
        </pc:sldMkLst>
        <pc:spChg chg="add mod ord">
          <ac:chgData name="Andres Pacheco" userId="c49ae767-7069-42c6-bcb2-1983867ccc64" providerId="ADAL" clId="{EC74D143-6954-4661-ACC3-9A00FDA633FD}" dt="2022-09-09T19:17:52.162" v="157" actId="700"/>
          <ac:spMkLst>
            <pc:docMk/>
            <pc:sldMk cId="602330158" sldId="2147470902"/>
            <ac:spMk id="2" creationId="{8E90A108-FCA6-59E6-C461-E824622562E7}"/>
          </ac:spMkLst>
        </pc:spChg>
        <pc:spChg chg="del mod ord">
          <ac:chgData name="Andres Pacheco" userId="c49ae767-7069-42c6-bcb2-1983867ccc64" providerId="ADAL" clId="{EC74D143-6954-4661-ACC3-9A00FDA633FD}" dt="2022-09-09T19:17:52.162" v="157" actId="700"/>
          <ac:spMkLst>
            <pc:docMk/>
            <pc:sldMk cId="602330158" sldId="2147470902"/>
            <ac:spMk id="3" creationId="{A27313A1-96EA-900E-2EAB-42557527A69C}"/>
          </ac:spMkLst>
        </pc:spChg>
        <pc:spChg chg="del mod ord">
          <ac:chgData name="Andres Pacheco" userId="c49ae767-7069-42c6-bcb2-1983867ccc64" providerId="ADAL" clId="{EC74D143-6954-4661-ACC3-9A00FDA633FD}" dt="2022-09-09T19:17:52.162" v="157" actId="700"/>
          <ac:spMkLst>
            <pc:docMk/>
            <pc:sldMk cId="602330158" sldId="2147470902"/>
            <ac:spMk id="4" creationId="{0B2FC547-3382-B337-F62A-53EF52602003}"/>
          </ac:spMkLst>
        </pc:spChg>
        <pc:spChg chg="del mod ord">
          <ac:chgData name="Andres Pacheco" userId="c49ae767-7069-42c6-bcb2-1983867ccc64" providerId="ADAL" clId="{EC74D143-6954-4661-ACC3-9A00FDA633FD}" dt="2022-09-09T19:17:52.162" v="157" actId="700"/>
          <ac:spMkLst>
            <pc:docMk/>
            <pc:sldMk cId="602330158" sldId="2147470902"/>
            <ac:spMk id="5" creationId="{BB4B7D30-37C1-E61E-DF74-E5E67AAB186D}"/>
          </ac:spMkLst>
        </pc:spChg>
        <pc:spChg chg="del mod ord">
          <ac:chgData name="Andres Pacheco" userId="c49ae767-7069-42c6-bcb2-1983867ccc64" providerId="ADAL" clId="{EC74D143-6954-4661-ACC3-9A00FDA633FD}" dt="2022-09-09T19:17:52.162" v="157" actId="700"/>
          <ac:spMkLst>
            <pc:docMk/>
            <pc:sldMk cId="602330158" sldId="2147470902"/>
            <ac:spMk id="6" creationId="{C988EE33-6269-4E9F-08A8-B2B0F23284AE}"/>
          </ac:spMkLst>
        </pc:spChg>
        <pc:spChg chg="del mod ord">
          <ac:chgData name="Andres Pacheco" userId="c49ae767-7069-42c6-bcb2-1983867ccc64" providerId="ADAL" clId="{EC74D143-6954-4661-ACC3-9A00FDA633FD}" dt="2022-09-09T19:17:52.162" v="157" actId="700"/>
          <ac:spMkLst>
            <pc:docMk/>
            <pc:sldMk cId="602330158" sldId="2147470902"/>
            <ac:spMk id="7" creationId="{17786F94-88E2-6F76-5E1C-E5F8AAB0E0BE}"/>
          </ac:spMkLst>
        </pc:spChg>
        <pc:spChg chg="del mod ord">
          <ac:chgData name="Andres Pacheco" userId="c49ae767-7069-42c6-bcb2-1983867ccc64" providerId="ADAL" clId="{EC74D143-6954-4661-ACC3-9A00FDA633FD}" dt="2022-09-09T19:17:52.162" v="157" actId="700"/>
          <ac:spMkLst>
            <pc:docMk/>
            <pc:sldMk cId="602330158" sldId="2147470902"/>
            <ac:spMk id="8" creationId="{FD634290-6E98-9D07-3298-76CAB08CD913}"/>
          </ac:spMkLst>
        </pc:spChg>
        <pc:spChg chg="del mod ord">
          <ac:chgData name="Andres Pacheco" userId="c49ae767-7069-42c6-bcb2-1983867ccc64" providerId="ADAL" clId="{EC74D143-6954-4661-ACC3-9A00FDA633FD}" dt="2022-09-09T19:17:52.162" v="157" actId="700"/>
          <ac:spMkLst>
            <pc:docMk/>
            <pc:sldMk cId="602330158" sldId="2147470902"/>
            <ac:spMk id="9" creationId="{5C88D775-F906-9CFB-7E6B-21A1E08CF9E2}"/>
          </ac:spMkLst>
        </pc:spChg>
        <pc:spChg chg="del mod ord">
          <ac:chgData name="Andres Pacheco" userId="c49ae767-7069-42c6-bcb2-1983867ccc64" providerId="ADAL" clId="{EC74D143-6954-4661-ACC3-9A00FDA633FD}" dt="2022-09-09T19:17:52.162" v="157" actId="700"/>
          <ac:spMkLst>
            <pc:docMk/>
            <pc:sldMk cId="602330158" sldId="2147470902"/>
            <ac:spMk id="10" creationId="{968F2B4D-E102-F4C9-3ABA-812F768E37C4}"/>
          </ac:spMkLst>
        </pc:spChg>
        <pc:spChg chg="mod ord">
          <ac:chgData name="Andres Pacheco" userId="c49ae767-7069-42c6-bcb2-1983867ccc64" providerId="ADAL" clId="{EC74D143-6954-4661-ACC3-9A00FDA633FD}" dt="2022-09-09T19:17:52.196" v="158" actId="27636"/>
          <ac:spMkLst>
            <pc:docMk/>
            <pc:sldMk cId="602330158" sldId="2147470902"/>
            <ac:spMk id="11" creationId="{A6F04CF3-997A-0134-FD9E-226D36D92425}"/>
          </ac:spMkLst>
        </pc:spChg>
        <pc:spChg chg="add mod ord">
          <ac:chgData name="Andres Pacheco" userId="c49ae767-7069-42c6-bcb2-1983867ccc64" providerId="ADAL" clId="{EC74D143-6954-4661-ACC3-9A00FDA633FD}" dt="2022-09-09T19:17:52.162" v="157" actId="700"/>
          <ac:spMkLst>
            <pc:docMk/>
            <pc:sldMk cId="602330158" sldId="2147470902"/>
            <ac:spMk id="12" creationId="{2E880F50-1524-4B0C-9536-59AE01A45FCA}"/>
          </ac:spMkLst>
        </pc:spChg>
        <pc:spChg chg="add mod ord">
          <ac:chgData name="Andres Pacheco" userId="c49ae767-7069-42c6-bcb2-1983867ccc64" providerId="ADAL" clId="{EC74D143-6954-4661-ACC3-9A00FDA633FD}" dt="2022-09-09T19:17:52.162" v="157" actId="700"/>
          <ac:spMkLst>
            <pc:docMk/>
            <pc:sldMk cId="602330158" sldId="2147470902"/>
            <ac:spMk id="13" creationId="{BC8B8DB5-D964-229C-3930-88E73EEDF2E4}"/>
          </ac:spMkLst>
        </pc:spChg>
        <pc:spChg chg="add mod ord">
          <ac:chgData name="Andres Pacheco" userId="c49ae767-7069-42c6-bcb2-1983867ccc64" providerId="ADAL" clId="{EC74D143-6954-4661-ACC3-9A00FDA633FD}" dt="2022-09-09T19:17:52.162" v="157" actId="700"/>
          <ac:spMkLst>
            <pc:docMk/>
            <pc:sldMk cId="602330158" sldId="2147470902"/>
            <ac:spMk id="14" creationId="{CFCF838F-DEE4-CE36-78C2-80F38E1C3B71}"/>
          </ac:spMkLst>
        </pc:spChg>
        <pc:spChg chg="add mod ord">
          <ac:chgData name="Andres Pacheco" userId="c49ae767-7069-42c6-bcb2-1983867ccc64" providerId="ADAL" clId="{EC74D143-6954-4661-ACC3-9A00FDA633FD}" dt="2022-09-09T19:17:52.162" v="157" actId="700"/>
          <ac:spMkLst>
            <pc:docMk/>
            <pc:sldMk cId="602330158" sldId="2147470902"/>
            <ac:spMk id="15" creationId="{DBF23D02-D8BC-E1D7-A013-CDAB4065F3AD}"/>
          </ac:spMkLst>
        </pc:spChg>
        <pc:spChg chg="add mod ord">
          <ac:chgData name="Andres Pacheco" userId="c49ae767-7069-42c6-bcb2-1983867ccc64" providerId="ADAL" clId="{EC74D143-6954-4661-ACC3-9A00FDA633FD}" dt="2022-09-09T19:17:52.162" v="157" actId="700"/>
          <ac:spMkLst>
            <pc:docMk/>
            <pc:sldMk cId="602330158" sldId="2147470902"/>
            <ac:spMk id="16" creationId="{1C6C2568-A78B-AFFB-8E75-41BE83B07D79}"/>
          </ac:spMkLst>
        </pc:spChg>
        <pc:spChg chg="add mod ord">
          <ac:chgData name="Andres Pacheco" userId="c49ae767-7069-42c6-bcb2-1983867ccc64" providerId="ADAL" clId="{EC74D143-6954-4661-ACC3-9A00FDA633FD}" dt="2022-09-09T19:17:52.162" v="157" actId="700"/>
          <ac:spMkLst>
            <pc:docMk/>
            <pc:sldMk cId="602330158" sldId="2147470902"/>
            <ac:spMk id="17" creationId="{5C9273E8-5475-DF70-60B0-C3123201BBCA}"/>
          </ac:spMkLst>
        </pc:spChg>
        <pc:spChg chg="add mod ord">
          <ac:chgData name="Andres Pacheco" userId="c49ae767-7069-42c6-bcb2-1983867ccc64" providerId="ADAL" clId="{EC74D143-6954-4661-ACC3-9A00FDA633FD}" dt="2022-09-09T19:17:52.162" v="157" actId="700"/>
          <ac:spMkLst>
            <pc:docMk/>
            <pc:sldMk cId="602330158" sldId="2147470902"/>
            <ac:spMk id="18" creationId="{14FF60D3-F2CA-E4A3-A1C0-E00EF4780178}"/>
          </ac:spMkLst>
        </pc:spChg>
      </pc:sldChg>
      <pc:sldMasterChg chg="delSp mod delSldLayout modSldLayout">
        <pc:chgData name="Andres Pacheco" userId="c49ae767-7069-42c6-bcb2-1983867ccc64" providerId="ADAL" clId="{EC74D143-6954-4661-ACC3-9A00FDA633FD}" dt="2022-09-08T19:22:10.162" v="135" actId="478"/>
        <pc:sldMasterMkLst>
          <pc:docMk/>
          <pc:sldMasterMk cId="3082754920" sldId="2147483776"/>
        </pc:sldMasterMkLst>
        <pc:spChg chg="del">
          <ac:chgData name="Andres Pacheco" userId="c49ae767-7069-42c6-bcb2-1983867ccc64" providerId="ADAL" clId="{EC74D143-6954-4661-ACC3-9A00FDA633FD}" dt="2022-09-08T19:22:10.162" v="135" actId="478"/>
          <ac:spMkLst>
            <pc:docMk/>
            <pc:sldMasterMk cId="3082754920" sldId="2147483776"/>
            <ac:spMk id="6" creationId="{787B17C7-7E78-419E-044C-8BAB4D7B1312}"/>
          </ac:spMkLst>
        </pc:spChg>
        <pc:sldLayoutChg chg="addSp delSp modSp mod">
          <pc:chgData name="Andres Pacheco" userId="c49ae767-7069-42c6-bcb2-1983867ccc64" providerId="ADAL" clId="{EC74D143-6954-4661-ACC3-9A00FDA633FD}" dt="2022-09-08T17:29:11.108" v="37" actId="1036"/>
          <pc:sldLayoutMkLst>
            <pc:docMk/>
            <pc:sldMasterMk cId="3082754920" sldId="2147483776"/>
            <pc:sldLayoutMk cId="734913519" sldId="2147485769"/>
          </pc:sldLayoutMkLst>
          <pc:spChg chg="del">
            <ac:chgData name="Andres Pacheco" userId="c49ae767-7069-42c6-bcb2-1983867ccc64" providerId="ADAL" clId="{EC74D143-6954-4661-ACC3-9A00FDA633FD}" dt="2022-09-08T17:28:39.187" v="22" actId="478"/>
            <ac:spMkLst>
              <pc:docMk/>
              <pc:sldMasterMk cId="3082754920" sldId="2147483776"/>
              <pc:sldLayoutMk cId="734913519" sldId="2147485769"/>
              <ac:spMk id="2" creationId="{89368A93-700E-C31E-66C3-1359514CE671}"/>
            </ac:spMkLst>
          </pc:spChg>
          <pc:spChg chg="del">
            <ac:chgData name="Andres Pacheco" userId="c49ae767-7069-42c6-bcb2-1983867ccc64" providerId="ADAL" clId="{EC74D143-6954-4661-ACC3-9A00FDA633FD}" dt="2022-09-08T17:26:51.237" v="13" actId="478"/>
            <ac:spMkLst>
              <pc:docMk/>
              <pc:sldMasterMk cId="3082754920" sldId="2147483776"/>
              <pc:sldLayoutMk cId="734913519" sldId="2147485769"/>
              <ac:spMk id="7" creationId="{253FFE85-895F-3D13-9BC7-3A783B4A1C13}"/>
            </ac:spMkLst>
          </pc:spChg>
          <pc:spChg chg="add del">
            <ac:chgData name="Andres Pacheco" userId="c49ae767-7069-42c6-bcb2-1983867ccc64" providerId="ADAL" clId="{EC74D143-6954-4661-ACC3-9A00FDA633FD}" dt="2022-09-08T17:25:24.061" v="8" actId="478"/>
            <ac:spMkLst>
              <pc:docMk/>
              <pc:sldMasterMk cId="3082754920" sldId="2147483776"/>
              <pc:sldLayoutMk cId="734913519" sldId="2147485769"/>
              <ac:spMk id="11" creationId="{1FFD16B2-848E-FAC8-DFC3-9543BCAF83AE}"/>
            </ac:spMkLst>
          </pc:spChg>
          <pc:spChg chg="mod">
            <ac:chgData name="Andres Pacheco" userId="c49ae767-7069-42c6-bcb2-1983867ccc64" providerId="ADAL" clId="{EC74D143-6954-4661-ACC3-9A00FDA633FD}" dt="2022-09-08T17:29:11.108" v="37" actId="1036"/>
            <ac:spMkLst>
              <pc:docMk/>
              <pc:sldMasterMk cId="3082754920" sldId="2147483776"/>
              <pc:sldLayoutMk cId="734913519" sldId="2147485769"/>
              <ac:spMk id="12" creationId="{342BEBE0-630D-4DD6-9318-03AE23965810}"/>
            </ac:spMkLst>
          </pc:spChg>
          <pc:spChg chg="add del mod ord">
            <ac:chgData name="Andres Pacheco" userId="c49ae767-7069-42c6-bcb2-1983867ccc64" providerId="ADAL" clId="{EC74D143-6954-4661-ACC3-9A00FDA633FD}" dt="2022-09-08T17:28:50.469" v="25" actId="478"/>
            <ac:spMkLst>
              <pc:docMk/>
              <pc:sldMasterMk cId="3082754920" sldId="2147483776"/>
              <pc:sldLayoutMk cId="734913519" sldId="2147485769"/>
              <ac:spMk id="15" creationId="{DB7C21A9-5703-EA03-9F33-7F4351244326}"/>
            </ac:spMkLst>
          </pc:spChg>
          <pc:grpChg chg="del">
            <ac:chgData name="Andres Pacheco" userId="c49ae767-7069-42c6-bcb2-1983867ccc64" providerId="ADAL" clId="{EC74D143-6954-4661-ACC3-9A00FDA633FD}" dt="2022-09-08T17:25:15.917" v="6" actId="478"/>
            <ac:grpSpMkLst>
              <pc:docMk/>
              <pc:sldMasterMk cId="3082754920" sldId="2147483776"/>
              <pc:sldLayoutMk cId="734913519" sldId="2147485769"/>
              <ac:grpSpMk id="5" creationId="{70AA08A5-AEDD-4956-A0D3-65D426CB9243}"/>
            </ac:grpSpMkLst>
          </pc:grpChg>
          <pc:picChg chg="add mod ord">
            <ac:chgData name="Andres Pacheco" userId="c49ae767-7069-42c6-bcb2-1983867ccc64" providerId="ADAL" clId="{EC74D143-6954-4661-ACC3-9A00FDA633FD}" dt="2022-09-08T17:29:04.073" v="28" actId="1076"/>
            <ac:picMkLst>
              <pc:docMk/>
              <pc:sldMasterMk cId="3082754920" sldId="2147483776"/>
              <pc:sldLayoutMk cId="734913519" sldId="2147485769"/>
              <ac:picMk id="17" creationId="{975DED53-274B-38B3-6F85-D4AD134D4DE3}"/>
            </ac:picMkLst>
          </pc:picChg>
        </pc:sldLayoutChg>
        <pc:sldLayoutChg chg="del">
          <pc:chgData name="Andres Pacheco" userId="c49ae767-7069-42c6-bcb2-1983867ccc64" providerId="ADAL" clId="{EC74D143-6954-4661-ACC3-9A00FDA633FD}" dt="2022-09-08T17:42:58.753" v="80" actId="47"/>
          <pc:sldLayoutMkLst>
            <pc:docMk/>
            <pc:sldMasterMk cId="3082754920" sldId="2147483776"/>
            <pc:sldLayoutMk cId="990610985" sldId="2147485839"/>
          </pc:sldLayoutMkLst>
        </pc:sldLayoutChg>
        <pc:sldLayoutChg chg="addSp delSp modSp mod">
          <pc:chgData name="Andres Pacheco" userId="c49ae767-7069-42c6-bcb2-1983867ccc64" providerId="ADAL" clId="{EC74D143-6954-4661-ACC3-9A00FDA633FD}" dt="2022-09-08T17:34:15.911" v="45" actId="14100"/>
          <pc:sldLayoutMkLst>
            <pc:docMk/>
            <pc:sldMasterMk cId="3082754920" sldId="2147483776"/>
            <pc:sldLayoutMk cId="1486665163" sldId="2147485844"/>
          </pc:sldLayoutMkLst>
          <pc:spChg chg="del">
            <ac:chgData name="Andres Pacheco" userId="c49ae767-7069-42c6-bcb2-1983867ccc64" providerId="ADAL" clId="{EC74D143-6954-4661-ACC3-9A00FDA633FD}" dt="2022-09-08T17:33:51.022" v="40" actId="478"/>
            <ac:spMkLst>
              <pc:docMk/>
              <pc:sldMasterMk cId="3082754920" sldId="2147483776"/>
              <pc:sldLayoutMk cId="1486665163" sldId="2147485844"/>
              <ac:spMk id="4" creationId="{4DC0094F-2CAF-2A71-874D-B66DC34621A3}"/>
            </ac:spMkLst>
          </pc:spChg>
          <pc:spChg chg="add mod">
            <ac:chgData name="Andres Pacheco" userId="c49ae767-7069-42c6-bcb2-1983867ccc64" providerId="ADAL" clId="{EC74D143-6954-4661-ACC3-9A00FDA633FD}" dt="2022-09-08T17:34:15.911" v="45" actId="14100"/>
            <ac:spMkLst>
              <pc:docMk/>
              <pc:sldMasterMk cId="3082754920" sldId="2147483776"/>
              <pc:sldLayoutMk cId="1486665163" sldId="2147485844"/>
              <ac:spMk id="11" creationId="{B8E66801-A45F-0D17-CCAC-398C2F6BB528}"/>
            </ac:spMkLst>
          </pc:spChg>
          <pc:spChg chg="del">
            <ac:chgData name="Andres Pacheco" userId="c49ae767-7069-42c6-bcb2-1983867ccc64" providerId="ADAL" clId="{EC74D143-6954-4661-ACC3-9A00FDA633FD}" dt="2022-09-08T17:33:47.827" v="38" actId="478"/>
            <ac:spMkLst>
              <pc:docMk/>
              <pc:sldMasterMk cId="3082754920" sldId="2147483776"/>
              <pc:sldLayoutMk cId="1486665163" sldId="2147485844"/>
              <ac:spMk id="12" creationId="{342BEBE0-630D-4DD6-9318-03AE23965810}"/>
            </ac:spMkLst>
          </pc:spChg>
          <pc:grpChg chg="del">
            <ac:chgData name="Andres Pacheco" userId="c49ae767-7069-42c6-bcb2-1983867ccc64" providerId="ADAL" clId="{EC74D143-6954-4661-ACC3-9A00FDA633FD}" dt="2022-09-08T17:33:49.056" v="39" actId="478"/>
            <ac:grpSpMkLst>
              <pc:docMk/>
              <pc:sldMasterMk cId="3082754920" sldId="2147483776"/>
              <pc:sldLayoutMk cId="1486665163" sldId="2147485844"/>
              <ac:grpSpMk id="5" creationId="{70AA08A5-AEDD-4956-A0D3-65D426CB9243}"/>
            </ac:grpSpMkLst>
          </pc:grpChg>
          <pc:picChg chg="add mod modCrop">
            <ac:chgData name="Andres Pacheco" userId="c49ae767-7069-42c6-bcb2-1983867ccc64" providerId="ADAL" clId="{EC74D143-6954-4661-ACC3-9A00FDA633FD}" dt="2022-09-08T17:34:11.126" v="44" actId="732"/>
            <ac:picMkLst>
              <pc:docMk/>
              <pc:sldMasterMk cId="3082754920" sldId="2147483776"/>
              <pc:sldLayoutMk cId="1486665163" sldId="2147485844"/>
              <ac:picMk id="3" creationId="{FD293BF7-4D57-7CE2-6B52-75968F27E9EE}"/>
            </ac:picMkLst>
          </pc:picChg>
        </pc:sldLayoutChg>
        <pc:sldLayoutChg chg="delSp modSp mod">
          <pc:chgData name="Andres Pacheco" userId="c49ae767-7069-42c6-bcb2-1983867ccc64" providerId="ADAL" clId="{EC74D143-6954-4661-ACC3-9A00FDA633FD}" dt="2022-09-08T17:42:09.433" v="77" actId="478"/>
          <pc:sldLayoutMkLst>
            <pc:docMk/>
            <pc:sldMasterMk cId="3082754920" sldId="2147483776"/>
            <pc:sldLayoutMk cId="2089286534" sldId="2147486081"/>
          </pc:sldLayoutMkLst>
          <pc:spChg chg="del mod">
            <ac:chgData name="Andres Pacheco" userId="c49ae767-7069-42c6-bcb2-1983867ccc64" providerId="ADAL" clId="{EC74D143-6954-4661-ACC3-9A00FDA633FD}" dt="2022-09-08T17:42:09.433" v="77" actId="478"/>
            <ac:spMkLst>
              <pc:docMk/>
              <pc:sldMasterMk cId="3082754920" sldId="2147483776"/>
              <pc:sldLayoutMk cId="2089286534" sldId="2147486081"/>
              <ac:spMk id="7" creationId="{14C01425-70DF-3DEC-DAA6-6F3CECFC7534}"/>
            </ac:spMkLst>
          </pc:spChg>
          <pc:spChg chg="mod">
            <ac:chgData name="Andres Pacheco" userId="c49ae767-7069-42c6-bcb2-1983867ccc64" providerId="ADAL" clId="{EC74D143-6954-4661-ACC3-9A00FDA633FD}" dt="2022-09-08T17:42:00.657" v="74" actId="1038"/>
            <ac:spMkLst>
              <pc:docMk/>
              <pc:sldMasterMk cId="3082754920" sldId="2147483776"/>
              <pc:sldLayoutMk cId="2089286534" sldId="2147486081"/>
              <ac:spMk id="14" creationId="{2063DA80-23B8-E156-8660-1111AE55E8C9}"/>
            </ac:spMkLst>
          </pc:spChg>
          <pc:spChg chg="mod">
            <ac:chgData name="Andres Pacheco" userId="c49ae767-7069-42c6-bcb2-1983867ccc64" providerId="ADAL" clId="{EC74D143-6954-4661-ACC3-9A00FDA633FD}" dt="2022-09-08T17:42:04.773" v="75" actId="1076"/>
            <ac:spMkLst>
              <pc:docMk/>
              <pc:sldMasterMk cId="3082754920" sldId="2147483776"/>
              <pc:sldLayoutMk cId="2089286534" sldId="2147486081"/>
              <ac:spMk id="15" creationId="{9347E100-C45D-17B1-B2A4-A33A0D925E67}"/>
            </ac:spMkLst>
          </pc:spChg>
        </pc:sldLayoutChg>
        <pc:sldLayoutChg chg="del">
          <pc:chgData name="Andres Pacheco" userId="c49ae767-7069-42c6-bcb2-1983867ccc64" providerId="ADAL" clId="{EC74D143-6954-4661-ACC3-9A00FDA633FD}" dt="2022-09-08T17:24:01.433" v="5" actId="47"/>
          <pc:sldLayoutMkLst>
            <pc:docMk/>
            <pc:sldMasterMk cId="3082754920" sldId="2147483776"/>
            <pc:sldLayoutMk cId="2582258319" sldId="2147486088"/>
          </pc:sldLayoutMkLst>
        </pc:sldLayoutChg>
      </pc:sldMasterChg>
      <pc:sldMasterChg chg="delSp mod modSldLayout">
        <pc:chgData name="Andres Pacheco" userId="c49ae767-7069-42c6-bcb2-1983867ccc64" providerId="ADAL" clId="{EC74D143-6954-4661-ACC3-9A00FDA633FD}" dt="2022-09-09T19:18:25.894" v="160" actId="478"/>
        <pc:sldMasterMkLst>
          <pc:docMk/>
          <pc:sldMasterMk cId="389543836" sldId="2147486090"/>
        </pc:sldMasterMkLst>
        <pc:spChg chg="del">
          <ac:chgData name="Andres Pacheco" userId="c49ae767-7069-42c6-bcb2-1983867ccc64" providerId="ADAL" clId="{EC74D143-6954-4661-ACC3-9A00FDA633FD}" dt="2022-09-09T19:18:25.894" v="160" actId="478"/>
          <ac:spMkLst>
            <pc:docMk/>
            <pc:sldMasterMk cId="389543836" sldId="2147486090"/>
            <ac:spMk id="6" creationId="{787B17C7-7E78-419E-044C-8BAB4D7B1312}"/>
          </ac:spMkLst>
        </pc:spChg>
        <pc:sldLayoutChg chg="delSp mod">
          <pc:chgData name="Andres Pacheco" userId="c49ae767-7069-42c6-bcb2-1983867ccc64" providerId="ADAL" clId="{EC74D143-6954-4661-ACC3-9A00FDA633FD}" dt="2022-09-08T17:37:58.913" v="59" actId="478"/>
          <pc:sldLayoutMkLst>
            <pc:docMk/>
            <pc:sldMasterMk cId="389543836" sldId="2147486090"/>
            <pc:sldLayoutMk cId="3017526038" sldId="2147486111"/>
          </pc:sldLayoutMkLst>
          <pc:spChg chg="del">
            <ac:chgData name="Andres Pacheco" userId="c49ae767-7069-42c6-bcb2-1983867ccc64" providerId="ADAL" clId="{EC74D143-6954-4661-ACC3-9A00FDA633FD}" dt="2022-09-08T17:37:57.823" v="58" actId="478"/>
            <ac:spMkLst>
              <pc:docMk/>
              <pc:sldMasterMk cId="389543836" sldId="2147486090"/>
              <pc:sldLayoutMk cId="3017526038" sldId="2147486111"/>
              <ac:spMk id="10" creationId="{AF91B7E6-2791-4B61-9E05-46DEDCBD58B5}"/>
            </ac:spMkLst>
          </pc:spChg>
          <pc:spChg chg="del">
            <ac:chgData name="Andres Pacheco" userId="c49ae767-7069-42c6-bcb2-1983867ccc64" providerId="ADAL" clId="{EC74D143-6954-4661-ACC3-9A00FDA633FD}" dt="2022-09-08T17:37:57.129" v="57" actId="478"/>
            <ac:spMkLst>
              <pc:docMk/>
              <pc:sldMasterMk cId="389543836" sldId="2147486090"/>
              <pc:sldLayoutMk cId="3017526038" sldId="2147486111"/>
              <ac:spMk id="11" creationId="{E11B1F29-F247-A7F0-3079-9F17F334D10D}"/>
            </ac:spMkLst>
          </pc:spChg>
          <pc:picChg chg="del">
            <ac:chgData name="Andres Pacheco" userId="c49ae767-7069-42c6-bcb2-1983867ccc64" providerId="ADAL" clId="{EC74D143-6954-4661-ACC3-9A00FDA633FD}" dt="2022-09-08T17:37:58.913" v="59" actId="478"/>
            <ac:picMkLst>
              <pc:docMk/>
              <pc:sldMasterMk cId="389543836" sldId="2147486090"/>
              <pc:sldLayoutMk cId="3017526038" sldId="2147486111"/>
              <ac:picMk id="7" creationId="{ADBFFA19-02B9-4CB3-A0CB-6D4030BC7DBE}"/>
            </ac:picMkLst>
          </pc:picChg>
        </pc:sldLayoutChg>
        <pc:sldLayoutChg chg="addSp delSp modSp mod">
          <pc:chgData name="Andres Pacheco" userId="c49ae767-7069-42c6-bcb2-1983867ccc64" providerId="ADAL" clId="{EC74D143-6954-4661-ACC3-9A00FDA633FD}" dt="2022-09-08T17:37:48.009" v="56" actId="478"/>
          <pc:sldLayoutMkLst>
            <pc:docMk/>
            <pc:sldMasterMk cId="389543836" sldId="2147486090"/>
            <pc:sldLayoutMk cId="562576696" sldId="2147486112"/>
          </pc:sldLayoutMkLst>
          <pc:spChg chg="add mod">
            <ac:chgData name="Andres Pacheco" userId="c49ae767-7069-42c6-bcb2-1983867ccc64" providerId="ADAL" clId="{EC74D143-6954-4661-ACC3-9A00FDA633FD}" dt="2022-09-08T17:34:34.734" v="47"/>
            <ac:spMkLst>
              <pc:docMk/>
              <pc:sldMasterMk cId="389543836" sldId="2147486090"/>
              <pc:sldLayoutMk cId="562576696" sldId="2147486112"/>
              <ac:spMk id="4" creationId="{EA6AA1B6-11A4-8809-05D1-AF7DBF63EAFD}"/>
            </ac:spMkLst>
          </pc:spChg>
          <pc:spChg chg="del">
            <ac:chgData name="Andres Pacheco" userId="c49ae767-7069-42c6-bcb2-1983867ccc64" providerId="ADAL" clId="{EC74D143-6954-4661-ACC3-9A00FDA633FD}" dt="2022-09-08T17:34:38.134" v="48" actId="478"/>
            <ac:spMkLst>
              <pc:docMk/>
              <pc:sldMasterMk cId="389543836" sldId="2147486090"/>
              <pc:sldLayoutMk cId="562576696" sldId="2147486112"/>
              <ac:spMk id="7" creationId="{253FFE85-895F-3D13-9BC7-3A783B4A1C13}"/>
            </ac:spMkLst>
          </pc:spChg>
          <pc:spChg chg="del">
            <ac:chgData name="Andres Pacheco" userId="c49ae767-7069-42c6-bcb2-1983867ccc64" providerId="ADAL" clId="{EC74D143-6954-4661-ACC3-9A00FDA633FD}" dt="2022-09-08T17:34:34.279" v="46" actId="478"/>
            <ac:spMkLst>
              <pc:docMk/>
              <pc:sldMasterMk cId="389543836" sldId="2147486090"/>
              <pc:sldLayoutMk cId="562576696" sldId="2147486112"/>
              <ac:spMk id="12" creationId="{342BEBE0-630D-4DD6-9318-03AE23965810}"/>
            </ac:spMkLst>
          </pc:spChg>
          <pc:picChg chg="add del mod">
            <ac:chgData name="Andres Pacheco" userId="c49ae767-7069-42c6-bcb2-1983867ccc64" providerId="ADAL" clId="{EC74D143-6954-4661-ACC3-9A00FDA633FD}" dt="2022-09-08T17:37:48.009" v="56" actId="478"/>
            <ac:picMkLst>
              <pc:docMk/>
              <pc:sldMasterMk cId="389543836" sldId="2147486090"/>
              <pc:sldLayoutMk cId="562576696" sldId="2147486112"/>
              <ac:picMk id="2" creationId="{86141BCA-3E22-9ABE-80DF-19F22E5872F9}"/>
            </ac:picMkLst>
          </pc:picChg>
          <pc:picChg chg="add mod ord">
            <ac:chgData name="Andres Pacheco" userId="c49ae767-7069-42c6-bcb2-1983867ccc64" providerId="ADAL" clId="{EC74D143-6954-4661-ACC3-9A00FDA633FD}" dt="2022-09-08T17:37:45.754" v="55" actId="167"/>
            <ac:picMkLst>
              <pc:docMk/>
              <pc:sldMasterMk cId="389543836" sldId="2147486090"/>
              <pc:sldLayoutMk cId="562576696" sldId="2147486112"/>
              <ac:picMk id="10" creationId="{2523A8CE-5BEB-20E9-9292-D287014B7548}"/>
            </ac:picMkLst>
          </pc:picChg>
        </pc:sldLayoutChg>
        <pc:sldLayoutChg chg="addSp delSp modSp mod">
          <pc:chgData name="Andres Pacheco" userId="c49ae767-7069-42c6-bcb2-1983867ccc64" providerId="ADAL" clId="{EC74D143-6954-4661-ACC3-9A00FDA633FD}" dt="2022-09-08T17:39:47.636" v="68" actId="732"/>
          <pc:sldLayoutMkLst>
            <pc:docMk/>
            <pc:sldMasterMk cId="389543836" sldId="2147486090"/>
            <pc:sldLayoutMk cId="3983335511" sldId="2147486113"/>
          </pc:sldLayoutMkLst>
          <pc:spChg chg="add mod">
            <ac:chgData name="Andres Pacheco" userId="c49ae767-7069-42c6-bcb2-1983867ccc64" providerId="ADAL" clId="{EC74D143-6954-4661-ACC3-9A00FDA633FD}" dt="2022-09-08T17:39:35.439" v="67"/>
            <ac:spMkLst>
              <pc:docMk/>
              <pc:sldMasterMk cId="389543836" sldId="2147486090"/>
              <pc:sldLayoutMk cId="3983335511" sldId="2147486113"/>
              <ac:spMk id="11" creationId="{60948865-C779-BB82-0C95-88DA693AEA4E}"/>
            </ac:spMkLst>
          </pc:spChg>
          <pc:spChg chg="del mod">
            <ac:chgData name="Andres Pacheco" userId="c49ae767-7069-42c6-bcb2-1983867ccc64" providerId="ADAL" clId="{EC74D143-6954-4661-ACC3-9A00FDA633FD}" dt="2022-09-08T17:39:14.315" v="66" actId="478"/>
            <ac:spMkLst>
              <pc:docMk/>
              <pc:sldMasterMk cId="389543836" sldId="2147486090"/>
              <pc:sldLayoutMk cId="3983335511" sldId="2147486113"/>
              <ac:spMk id="12" creationId="{342BEBE0-630D-4DD6-9318-03AE23965810}"/>
            </ac:spMkLst>
          </pc:spChg>
          <pc:picChg chg="add del">
            <ac:chgData name="Andres Pacheco" userId="c49ae767-7069-42c6-bcb2-1983867ccc64" providerId="ADAL" clId="{EC74D143-6954-4661-ACC3-9A00FDA633FD}" dt="2022-09-08T17:39:04.490" v="64" actId="478"/>
            <ac:picMkLst>
              <pc:docMk/>
              <pc:sldMasterMk cId="389543836" sldId="2147486090"/>
              <pc:sldLayoutMk cId="3983335511" sldId="2147486113"/>
              <ac:picMk id="4" creationId="{07F56E08-FA54-3465-0787-708F7E71C787}"/>
            </ac:picMkLst>
          </pc:picChg>
          <pc:picChg chg="add mod ord modCrop">
            <ac:chgData name="Andres Pacheco" userId="c49ae767-7069-42c6-bcb2-1983867ccc64" providerId="ADAL" clId="{EC74D143-6954-4661-ACC3-9A00FDA633FD}" dt="2022-09-08T17:39:47.636" v="68" actId="732"/>
            <ac:picMkLst>
              <pc:docMk/>
              <pc:sldMasterMk cId="389543836" sldId="2147486090"/>
              <pc:sldLayoutMk cId="3983335511" sldId="2147486113"/>
              <ac:picMk id="10" creationId="{08246496-6C0C-F646-28EE-88C2D42F97E8}"/>
            </ac:picMkLst>
          </pc:picChg>
        </pc:sldLayoutChg>
        <pc:sldLayoutChg chg="modSp">
          <pc:chgData name="Andres Pacheco" userId="c49ae767-7069-42c6-bcb2-1983867ccc64" providerId="ADAL" clId="{EC74D143-6954-4661-ACC3-9A00FDA633FD}" dt="2022-09-09T19:18:05.309" v="159" actId="207"/>
          <pc:sldLayoutMkLst>
            <pc:docMk/>
            <pc:sldMasterMk cId="389543836" sldId="2147486090"/>
            <pc:sldLayoutMk cId="1148803581" sldId="2147486126"/>
          </pc:sldLayoutMkLst>
          <pc:spChg chg="mod">
            <ac:chgData name="Andres Pacheco" userId="c49ae767-7069-42c6-bcb2-1983867ccc64" providerId="ADAL" clId="{EC74D143-6954-4661-ACC3-9A00FDA633FD}" dt="2022-09-09T19:18:05.309" v="159" actId="207"/>
            <ac:spMkLst>
              <pc:docMk/>
              <pc:sldMasterMk cId="389543836" sldId="2147486090"/>
              <pc:sldLayoutMk cId="1148803581" sldId="2147486126"/>
              <ac:spMk id="2" creationId="{EC12C738-2EE3-4127-8200-E8610C8F4320}"/>
            </ac:spMkLst>
          </pc:spChg>
          <pc:spChg chg="mod">
            <ac:chgData name="Andres Pacheco" userId="c49ae767-7069-42c6-bcb2-1983867ccc64" providerId="ADAL" clId="{EC74D143-6954-4661-ACC3-9A00FDA633FD}" dt="2022-09-09T19:18:05.309" v="159" actId="207"/>
            <ac:spMkLst>
              <pc:docMk/>
              <pc:sldMasterMk cId="389543836" sldId="2147486090"/>
              <pc:sldLayoutMk cId="1148803581" sldId="2147486126"/>
              <ac:spMk id="4" creationId="{B584BFED-004D-491A-AD50-C47112558AC4}"/>
            </ac:spMkLst>
          </pc:spChg>
          <pc:spChg chg="mod">
            <ac:chgData name="Andres Pacheco" userId="c49ae767-7069-42c6-bcb2-1983867ccc64" providerId="ADAL" clId="{EC74D143-6954-4661-ACC3-9A00FDA633FD}" dt="2022-09-09T19:18:05.309" v="159" actId="207"/>
            <ac:spMkLst>
              <pc:docMk/>
              <pc:sldMasterMk cId="389543836" sldId="2147486090"/>
              <pc:sldLayoutMk cId="1148803581" sldId="2147486126"/>
              <ac:spMk id="6" creationId="{D99506B3-66FE-478B-96DE-7BE918BFAA47}"/>
            </ac:spMkLst>
          </pc:spChg>
          <pc:spChg chg="mod">
            <ac:chgData name="Andres Pacheco" userId="c49ae767-7069-42c6-bcb2-1983867ccc64" providerId="ADAL" clId="{EC74D143-6954-4661-ACC3-9A00FDA633FD}" dt="2022-09-09T19:18:05.309" v="159" actId="207"/>
            <ac:spMkLst>
              <pc:docMk/>
              <pc:sldMasterMk cId="389543836" sldId="2147486090"/>
              <pc:sldLayoutMk cId="1148803581" sldId="2147486126"/>
              <ac:spMk id="8" creationId="{9FC3A531-55BA-427A-B897-CF93D2A5C9DE}"/>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BUILD/2022/net6-usag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BUILD/2022/net6-usag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0" i="0" u="none" strike="noStrike"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r>
              <a:rPr lang="en-US" sz="3200" dirty="0">
                <a:solidFill>
                  <a:schemeClr val="bg1"/>
                </a:solidFill>
                <a:latin typeface="Open Sans" panose="020B0606030504020204" pitchFamily="34" charset="0"/>
                <a:ea typeface="Open Sans" panose="020B0606030504020204" pitchFamily="34" charset="0"/>
                <a:cs typeface="Open Sans" panose="020B0606030504020204" pitchFamily="34" charset="0"/>
              </a:rPr>
              <a:t>Active users by version</a:t>
            </a:r>
          </a:p>
          <a:p>
            <a:pPr algn="l">
              <a:defRPr>
                <a:solidFill>
                  <a:schemeClr val="bg1"/>
                </a:solidFill>
                <a:latin typeface="Open Sans" panose="020B0606030504020204" pitchFamily="34" charset="0"/>
                <a:ea typeface="Open Sans" panose="020B0606030504020204" pitchFamily="34" charset="0"/>
                <a:cs typeface="Open Sans" panose="020B0606030504020204" pitchFamily="34" charset="0"/>
              </a:defRPr>
            </a:pP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(month</a:t>
            </a:r>
            <a:r>
              <a:rPr lang="en-US" sz="20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since release</a:t>
            </a:r>
            <a:r>
              <a:rPr lang="en-US" sz="32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US" sz="3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c:rich>
      </c:tx>
      <c:layout>
        <c:manualLayout>
          <c:xMode val="edge"/>
          <c:yMode val="edge"/>
          <c:x val="1.9346522538257666E-2"/>
          <c:y val="0"/>
        </c:manualLayout>
      </c:layout>
      <c:overlay val="0"/>
      <c:spPr>
        <a:noFill/>
        <a:ln>
          <a:noFill/>
        </a:ln>
        <a:effectLst/>
      </c:spPr>
      <c:txPr>
        <a:bodyPr rot="0" spcFirstLastPara="1" vertOverflow="ellipsis" vert="horz" wrap="square" anchor="ctr" anchorCtr="1"/>
        <a:lstStyle/>
        <a:p>
          <a:pPr algn="l">
            <a:defRPr sz="1400" b="0" i="0" u="none" strike="noStrike"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Sheet3!$A$14</c:f>
              <c:strCache>
                <c:ptCount val="1"/>
                <c:pt idx="0">
                  <c:v>.NET 5</c:v>
                </c:pt>
              </c:strCache>
            </c:strRef>
          </c:tx>
          <c:spPr>
            <a:ln w="152400" cap="rnd">
              <a:solidFill>
                <a:schemeClr val="accent1"/>
              </a:solidFill>
              <a:round/>
            </a:ln>
            <a:effectLst/>
          </c:spPr>
          <c:marker>
            <c:symbol val="none"/>
          </c:marker>
          <c:cat>
            <c:strRef>
              <c:f>Sheet3!$B$13:$I$13</c:f>
              <c:strCache>
                <c:ptCount val="8"/>
                <c:pt idx="0">
                  <c:v>Nov</c:v>
                </c:pt>
                <c:pt idx="1">
                  <c:v>Dec</c:v>
                </c:pt>
                <c:pt idx="2">
                  <c:v>Jan</c:v>
                </c:pt>
                <c:pt idx="3">
                  <c:v>Feb</c:v>
                </c:pt>
                <c:pt idx="4">
                  <c:v>Mar</c:v>
                </c:pt>
                <c:pt idx="5">
                  <c:v>April</c:v>
                </c:pt>
                <c:pt idx="6">
                  <c:v>May</c:v>
                </c:pt>
                <c:pt idx="7">
                  <c:v>June</c:v>
                </c:pt>
              </c:strCache>
            </c:strRef>
          </c:cat>
          <c:val>
            <c:numRef>
              <c:f>Sheet3!$B$14:$I$14</c:f>
              <c:numCache>
                <c:formatCode>#,##0</c:formatCode>
                <c:ptCount val="8"/>
                <c:pt idx="0">
                  <c:v>203031</c:v>
                </c:pt>
                <c:pt idx="1">
                  <c:v>330625</c:v>
                </c:pt>
                <c:pt idx="2">
                  <c:v>425757</c:v>
                </c:pt>
                <c:pt idx="3">
                  <c:v>501656</c:v>
                </c:pt>
                <c:pt idx="4">
                  <c:v>692853</c:v>
                </c:pt>
                <c:pt idx="5">
                  <c:v>779005</c:v>
                </c:pt>
                <c:pt idx="6">
                  <c:v>839069</c:v>
                </c:pt>
                <c:pt idx="7">
                  <c:v>884643</c:v>
                </c:pt>
              </c:numCache>
            </c:numRef>
          </c:val>
          <c:smooth val="0"/>
          <c:extLst>
            <c:ext xmlns:c16="http://schemas.microsoft.com/office/drawing/2014/chart" uri="{C3380CC4-5D6E-409C-BE32-E72D297353CC}">
              <c16:uniqueId val="{00000000-496F-4B79-B967-4546D3CAFC0C}"/>
            </c:ext>
          </c:extLst>
        </c:ser>
        <c:ser>
          <c:idx val="1"/>
          <c:order val="1"/>
          <c:tx>
            <c:strRef>
              <c:f>Sheet3!$A$15</c:f>
              <c:strCache>
                <c:ptCount val="1"/>
                <c:pt idx="0">
                  <c:v>.NET 6</c:v>
                </c:pt>
              </c:strCache>
            </c:strRef>
          </c:tx>
          <c:spPr>
            <a:ln w="152400" cap="rnd">
              <a:solidFill>
                <a:schemeClr val="accent2"/>
              </a:solidFill>
              <a:round/>
            </a:ln>
            <a:effectLst/>
          </c:spPr>
          <c:marker>
            <c:symbol val="none"/>
          </c:marker>
          <c:cat>
            <c:strRef>
              <c:f>Sheet3!$B$13:$I$13</c:f>
              <c:strCache>
                <c:ptCount val="8"/>
                <c:pt idx="0">
                  <c:v>Nov</c:v>
                </c:pt>
                <c:pt idx="1">
                  <c:v>Dec</c:v>
                </c:pt>
                <c:pt idx="2">
                  <c:v>Jan</c:v>
                </c:pt>
                <c:pt idx="3">
                  <c:v>Feb</c:v>
                </c:pt>
                <c:pt idx="4">
                  <c:v>Mar</c:v>
                </c:pt>
                <c:pt idx="5">
                  <c:v>April</c:v>
                </c:pt>
                <c:pt idx="6">
                  <c:v>May</c:v>
                </c:pt>
                <c:pt idx="7">
                  <c:v>June</c:v>
                </c:pt>
              </c:strCache>
            </c:strRef>
          </c:cat>
          <c:val>
            <c:numRef>
              <c:f>Sheet3!$B$15:$I$15</c:f>
              <c:numCache>
                <c:formatCode>#,##0</c:formatCode>
                <c:ptCount val="8"/>
                <c:pt idx="0">
                  <c:v>457883</c:v>
                </c:pt>
                <c:pt idx="1">
                  <c:v>656599</c:v>
                </c:pt>
                <c:pt idx="2">
                  <c:v>833866</c:v>
                </c:pt>
                <c:pt idx="3">
                  <c:v>976992</c:v>
                </c:pt>
                <c:pt idx="4">
                  <c:v>1243430</c:v>
                </c:pt>
                <c:pt idx="5">
                  <c:v>1298766</c:v>
                </c:pt>
                <c:pt idx="6">
                  <c:v>1442317</c:v>
                </c:pt>
                <c:pt idx="7">
                  <c:v>1510554</c:v>
                </c:pt>
              </c:numCache>
            </c:numRef>
          </c:val>
          <c:smooth val="0"/>
          <c:extLst>
            <c:ext xmlns:c16="http://schemas.microsoft.com/office/drawing/2014/chart" uri="{C3380CC4-5D6E-409C-BE32-E72D297353CC}">
              <c16:uniqueId val="{00000001-496F-4B79-B967-4546D3CAFC0C}"/>
            </c:ext>
          </c:extLst>
        </c:ser>
        <c:dLbls>
          <c:showLegendKey val="0"/>
          <c:showVal val="0"/>
          <c:showCatName val="0"/>
          <c:showSerName val="0"/>
          <c:showPercent val="0"/>
          <c:showBubbleSize val="0"/>
        </c:dLbls>
        <c:smooth val="0"/>
        <c:axId val="142004143"/>
        <c:axId val="142015791"/>
      </c:lineChart>
      <c:catAx>
        <c:axId val="142004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42015791"/>
        <c:crosses val="autoZero"/>
        <c:auto val="1"/>
        <c:lblAlgn val="ctr"/>
        <c:lblOffset val="100"/>
        <c:noMultiLvlLbl val="0"/>
      </c:catAx>
      <c:valAx>
        <c:axId val="142015791"/>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420041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r>
              <a:rPr lang="en-US" sz="3200" dirty="0">
                <a:solidFill>
                  <a:schemeClr val="bg1"/>
                </a:solidFill>
              </a:rPr>
              <a:t>.NET MAUI Usage</a:t>
            </a:r>
            <a:r>
              <a:rPr lang="en-US" sz="3200" baseline="0" dirty="0">
                <a:solidFill>
                  <a:schemeClr val="bg1"/>
                </a:solidFill>
              </a:rPr>
              <a:t> </a:t>
            </a:r>
            <a:br>
              <a:rPr lang="en-US" sz="3200" baseline="0" dirty="0">
                <a:solidFill>
                  <a:schemeClr val="bg1"/>
                </a:solidFill>
              </a:rPr>
            </a:br>
            <a:r>
              <a:rPr lang="en-US" sz="3200" dirty="0">
                <a:solidFill>
                  <a:schemeClr val="bg1"/>
                </a:solidFill>
              </a:rPr>
              <a:t>Cumulative Growth %</a:t>
            </a:r>
          </a:p>
        </c:rich>
      </c:tx>
      <c:layout>
        <c:manualLayout>
          <c:xMode val="edge"/>
          <c:yMode val="edge"/>
          <c:x val="1.8348077534900534E-2"/>
          <c:y val="1.9171731782394667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lineChart>
        <c:grouping val="standard"/>
        <c:varyColors val="0"/>
        <c:ser>
          <c:idx val="0"/>
          <c:order val="0"/>
          <c:tx>
            <c:strRef>
              <c:f>maui!$C$2</c:f>
              <c:strCache>
                <c:ptCount val="1"/>
                <c:pt idx="0">
                  <c:v>Count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maui!$A$3:$B$7</c:f>
              <c:numCache>
                <c:formatCode>[$-409]mmm\-yy;@</c:formatCode>
                <c:ptCount val="5"/>
                <c:pt idx="0">
                  <c:v>44593</c:v>
                </c:pt>
                <c:pt idx="1">
                  <c:v>44621</c:v>
                </c:pt>
                <c:pt idx="2">
                  <c:v>44652</c:v>
                </c:pt>
                <c:pt idx="3">
                  <c:v>44682</c:v>
                </c:pt>
                <c:pt idx="4">
                  <c:v>44713</c:v>
                </c:pt>
              </c:numCache>
            </c:numRef>
          </c:cat>
          <c:val>
            <c:numRef>
              <c:f>maui!$C$3:$C$7</c:f>
            </c:numRef>
          </c:val>
          <c:smooth val="0"/>
          <c:extLst>
            <c:ext xmlns:c16="http://schemas.microsoft.com/office/drawing/2014/chart" uri="{C3380CC4-5D6E-409C-BE32-E72D297353CC}">
              <c16:uniqueId val="{00000000-1649-48FB-87B1-6B099083B6FA}"/>
            </c:ext>
          </c:extLst>
        </c:ser>
        <c:ser>
          <c:idx val="1"/>
          <c:order val="1"/>
          <c:tx>
            <c:strRef>
              <c:f>maui!$D$2</c:f>
              <c:strCache>
                <c:ptCount val="1"/>
                <c:pt idx="0">
                  <c:v>Growth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maui!$A$3:$B$7</c:f>
              <c:numCache>
                <c:formatCode>[$-409]mmm\-yy;@</c:formatCode>
                <c:ptCount val="5"/>
                <c:pt idx="0">
                  <c:v>44593</c:v>
                </c:pt>
                <c:pt idx="1">
                  <c:v>44621</c:v>
                </c:pt>
                <c:pt idx="2">
                  <c:v>44652</c:v>
                </c:pt>
                <c:pt idx="3">
                  <c:v>44682</c:v>
                </c:pt>
                <c:pt idx="4">
                  <c:v>44713</c:v>
                </c:pt>
              </c:numCache>
            </c:numRef>
          </c:cat>
          <c:val>
            <c:numRef>
              <c:f>maui!$D$3:$D$7</c:f>
            </c:numRef>
          </c:val>
          <c:smooth val="0"/>
          <c:extLst>
            <c:ext xmlns:c16="http://schemas.microsoft.com/office/drawing/2014/chart" uri="{C3380CC4-5D6E-409C-BE32-E72D297353CC}">
              <c16:uniqueId val="{00000001-1649-48FB-87B1-6B099083B6FA}"/>
            </c:ext>
          </c:extLst>
        </c:ser>
        <c:ser>
          <c:idx val="2"/>
          <c:order val="2"/>
          <c:tx>
            <c:strRef>
              <c:f>maui!$E$2</c:f>
              <c:strCache>
                <c:ptCount val="1"/>
                <c:pt idx="0">
                  <c:v>CumulativeGrowth</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maui!$A$3:$B$7</c:f>
              <c:numCache>
                <c:formatCode>[$-409]mmm\-yy;@</c:formatCode>
                <c:ptCount val="5"/>
                <c:pt idx="0">
                  <c:v>44593</c:v>
                </c:pt>
                <c:pt idx="1">
                  <c:v>44621</c:v>
                </c:pt>
                <c:pt idx="2">
                  <c:v>44652</c:v>
                </c:pt>
                <c:pt idx="3">
                  <c:v>44682</c:v>
                </c:pt>
                <c:pt idx="4">
                  <c:v>44713</c:v>
                </c:pt>
              </c:numCache>
            </c:numRef>
          </c:cat>
          <c:val>
            <c:numRef>
              <c:f>maui!$E$3:$E$7</c:f>
            </c:numRef>
          </c:val>
          <c:smooth val="0"/>
          <c:extLst>
            <c:ext xmlns:c16="http://schemas.microsoft.com/office/drawing/2014/chart" uri="{C3380CC4-5D6E-409C-BE32-E72D297353CC}">
              <c16:uniqueId val="{00000002-1649-48FB-87B1-6B099083B6FA}"/>
            </c:ext>
          </c:extLst>
        </c:ser>
        <c:ser>
          <c:idx val="3"/>
          <c:order val="3"/>
          <c:tx>
            <c:strRef>
              <c:f>maui!$F$2</c:f>
              <c:strCache>
                <c:ptCount val="1"/>
                <c:pt idx="0">
                  <c:v>Cumulative Growth %</c:v>
                </c:pt>
              </c:strCache>
            </c:strRef>
          </c:tx>
          <c:spPr>
            <a:ln w="152400" cap="rnd">
              <a:solidFill>
                <a:schemeClr val="accent5"/>
              </a:solidFill>
              <a:round/>
            </a:ln>
            <a:effectLst/>
          </c:spPr>
          <c:marker>
            <c:symbol val="none"/>
          </c:marker>
          <c:dPt>
            <c:idx val="4"/>
            <c:marker>
              <c:symbol val="none"/>
            </c:marker>
            <c:bubble3D val="0"/>
            <c:spPr>
              <a:ln w="152400" cap="rnd">
                <a:solidFill>
                  <a:schemeClr val="accent5"/>
                </a:solidFill>
                <a:round/>
                <a:tailEnd type="triangle"/>
              </a:ln>
              <a:effectLst/>
            </c:spPr>
            <c:extLst>
              <c:ext xmlns:c16="http://schemas.microsoft.com/office/drawing/2014/chart" uri="{C3380CC4-5D6E-409C-BE32-E72D297353CC}">
                <c16:uniqueId val="{00000004-1649-48FB-87B1-6B099083B6FA}"/>
              </c:ext>
            </c:extLst>
          </c:dPt>
          <c:cat>
            <c:numRef>
              <c:f>maui!$A$3:$B$7</c:f>
              <c:numCache>
                <c:formatCode>[$-409]mmm\-yy;@</c:formatCode>
                <c:ptCount val="5"/>
                <c:pt idx="0">
                  <c:v>44593</c:v>
                </c:pt>
                <c:pt idx="1">
                  <c:v>44621</c:v>
                </c:pt>
                <c:pt idx="2">
                  <c:v>44652</c:v>
                </c:pt>
                <c:pt idx="3">
                  <c:v>44682</c:v>
                </c:pt>
                <c:pt idx="4">
                  <c:v>44713</c:v>
                </c:pt>
              </c:numCache>
            </c:numRef>
          </c:cat>
          <c:val>
            <c:numRef>
              <c:f>maui!$F$3:$F$7</c:f>
              <c:numCache>
                <c:formatCode>General</c:formatCode>
                <c:ptCount val="5"/>
                <c:pt idx="0">
                  <c:v>0</c:v>
                </c:pt>
                <c:pt idx="1">
                  <c:v>6.99</c:v>
                </c:pt>
                <c:pt idx="2">
                  <c:v>29</c:v>
                </c:pt>
                <c:pt idx="3">
                  <c:v>87.15</c:v>
                </c:pt>
                <c:pt idx="4">
                  <c:v>125.87</c:v>
                </c:pt>
              </c:numCache>
            </c:numRef>
          </c:val>
          <c:smooth val="0"/>
          <c:extLst>
            <c:ext xmlns:c16="http://schemas.microsoft.com/office/drawing/2014/chart" uri="{C3380CC4-5D6E-409C-BE32-E72D297353CC}">
              <c16:uniqueId val="{00000003-1649-48FB-87B1-6B099083B6FA}"/>
            </c:ext>
          </c:extLst>
        </c:ser>
        <c:dLbls>
          <c:showLegendKey val="0"/>
          <c:showVal val="0"/>
          <c:showCatName val="0"/>
          <c:showSerName val="0"/>
          <c:showPercent val="0"/>
          <c:showBubbleSize val="0"/>
        </c:dLbls>
        <c:smooth val="0"/>
        <c:axId val="832700448"/>
        <c:axId val="832712096"/>
      </c:lineChart>
      <c:dateAx>
        <c:axId val="832700448"/>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832712096"/>
        <c:crosses val="autoZero"/>
        <c:auto val="1"/>
        <c:lblOffset val="100"/>
        <c:baseTimeUnit val="months"/>
      </c:dateAx>
      <c:valAx>
        <c:axId val="832712096"/>
        <c:scaling>
          <c:orientation val="minMax"/>
        </c:scaling>
        <c:delete val="0"/>
        <c:axPos val="l"/>
        <c:majorGridlines>
          <c:spPr>
            <a:ln w="9525" cap="flat" cmpd="sng" algn="ctr">
              <a:solidFill>
                <a:schemeClr val="bg2">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83270044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spPr>
            <a:ln>
              <a:noFill/>
            </a:ln>
          </c:spPr>
          <c:dPt>
            <c:idx val="0"/>
            <c:bubble3D val="0"/>
            <c:spPr>
              <a:gradFill>
                <a:gsLst>
                  <a:gs pos="0">
                    <a:schemeClr val="accent2">
                      <a:lumMod val="60000"/>
                      <a:lumOff val="40000"/>
                    </a:schemeClr>
                  </a:gs>
                  <a:gs pos="99000">
                    <a:schemeClr val="accent2">
                      <a:lumMod val="75000"/>
                    </a:schemeClr>
                  </a:gs>
                </a:gsLst>
                <a:lin ang="0" scaled="0"/>
              </a:gradFill>
              <a:ln w="19050">
                <a:noFill/>
              </a:ln>
              <a:effectLst/>
            </c:spPr>
            <c:extLst>
              <c:ext xmlns:c16="http://schemas.microsoft.com/office/drawing/2014/chart" uri="{C3380CC4-5D6E-409C-BE32-E72D297353CC}">
                <c16:uniqueId val="{00000001-FB6C-40DC-901F-B97E18942C36}"/>
              </c:ext>
            </c:extLst>
          </c:dPt>
          <c:dPt>
            <c:idx val="1"/>
            <c:bubble3D val="0"/>
            <c:spPr>
              <a:solidFill>
                <a:schemeClr val="accent1"/>
              </a:solidFill>
              <a:ln w="19050">
                <a:noFill/>
              </a:ln>
              <a:effectLst/>
            </c:spPr>
            <c:extLst>
              <c:ext xmlns:c16="http://schemas.microsoft.com/office/drawing/2014/chart" uri="{C3380CC4-5D6E-409C-BE32-E72D297353CC}">
                <c16:uniqueId val="{00000003-FB6C-40DC-901F-B97E18942C36}"/>
              </c:ext>
            </c:extLst>
          </c:dPt>
          <c:dPt>
            <c:idx val="2"/>
            <c:bubble3D val="0"/>
            <c:spPr>
              <a:solidFill>
                <a:schemeClr val="accent3"/>
              </a:solidFill>
              <a:ln w="19050">
                <a:noFill/>
              </a:ln>
              <a:effectLst/>
            </c:spPr>
            <c:extLst>
              <c:ext xmlns:c16="http://schemas.microsoft.com/office/drawing/2014/chart" uri="{C3380CC4-5D6E-409C-BE32-E72D297353CC}">
                <c16:uniqueId val="{00000005-FB6C-40DC-901F-B97E18942C36}"/>
              </c:ext>
            </c:extLst>
          </c:dPt>
          <c:dPt>
            <c:idx val="3"/>
            <c:bubble3D val="0"/>
            <c:spPr>
              <a:solidFill>
                <a:schemeClr val="tx2"/>
              </a:solidFill>
              <a:ln w="19050">
                <a:noFill/>
              </a:ln>
              <a:effectLst/>
            </c:spPr>
            <c:extLst>
              <c:ext xmlns:c16="http://schemas.microsoft.com/office/drawing/2014/chart" uri="{C3380CC4-5D6E-409C-BE32-E72D297353CC}">
                <c16:uniqueId val="{00000007-FB6C-40DC-901F-B97E18942C36}"/>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B6C-40DC-901F-B97E18942C36}"/>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accent2">
                    <a:lumMod val="75000"/>
                  </a:schemeClr>
                </a:solidFill>
                <a:latin typeface="+mn-lt"/>
                <a:ea typeface="+mn-ea"/>
                <a:cs typeface="+mn-cs"/>
              </a:defRPr>
            </a:pPr>
            <a:r>
              <a:rPr lang="en-US" dirty="0">
                <a:solidFill>
                  <a:schemeClr val="accent2">
                    <a:lumMod val="75000"/>
                  </a:schemeClr>
                </a:solidFill>
              </a:rPr>
              <a:t>CATEGORY</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accent2">
                  <a:lumMod val="75000"/>
                </a:schemeClr>
              </a:solidFill>
              <a:latin typeface="+mn-lt"/>
              <a:ea typeface="+mn-ea"/>
              <a:cs typeface="+mn-cs"/>
            </a:defRPr>
          </a:pPr>
          <a:endParaRPr lang="en-US"/>
        </a:p>
      </c:txPr>
    </c:title>
    <c:autoTitleDeleted val="0"/>
    <c:plotArea>
      <c:layout>
        <c:manualLayout>
          <c:layoutTarget val="inner"/>
          <c:xMode val="edge"/>
          <c:yMode val="edge"/>
          <c:x val="2.0872868393800655E-2"/>
          <c:y val="7.1827884912985598E-2"/>
          <c:w val="0.97912713160619935"/>
          <c:h val="0.88116606935697461"/>
        </c:manualLayout>
      </c:layout>
      <c:barChart>
        <c:barDir val="col"/>
        <c:grouping val="clustered"/>
        <c:varyColors val="0"/>
        <c:ser>
          <c:idx val="0"/>
          <c:order val="0"/>
          <c:tx>
            <c:strRef>
              <c:f>Sheet1!$B$1</c:f>
              <c:strCache>
                <c:ptCount val="1"/>
                <c:pt idx="0">
                  <c:v>Series 1</c:v>
                </c:pt>
              </c:strCache>
            </c:strRef>
          </c:tx>
          <c:spPr>
            <a:gradFill flip="none" rotWithShape="1">
              <a:gsLst>
                <a:gs pos="0">
                  <a:schemeClr val="accent1">
                    <a:lumMod val="20000"/>
                    <a:lumOff val="80000"/>
                  </a:schemeClr>
                </a:gs>
                <a:gs pos="48000">
                  <a:schemeClr val="accent1">
                    <a:lumMod val="100000"/>
                  </a:schemeClr>
                </a:gs>
              </a:gsLst>
              <a:lin ang="16200000" scaled="0"/>
              <a:tileRect/>
            </a:gra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92A-440D-A16F-575FCA711F7C}"/>
            </c:ext>
          </c:extLst>
        </c:ser>
        <c:ser>
          <c:idx val="1"/>
          <c:order val="1"/>
          <c:tx>
            <c:strRef>
              <c:f>Sheet1!$C$1</c:f>
              <c:strCache>
                <c:ptCount val="1"/>
                <c:pt idx="0">
                  <c:v>Series 2</c:v>
                </c:pt>
              </c:strCache>
            </c:strRef>
          </c:tx>
          <c:spPr>
            <a:gradFill flip="none" rotWithShape="1">
              <a:gsLst>
                <a:gs pos="82000">
                  <a:schemeClr val="accent2">
                    <a:lumMod val="75000"/>
                  </a:schemeClr>
                </a:gs>
                <a:gs pos="100000">
                  <a:schemeClr val="accent2">
                    <a:lumMod val="40000"/>
                    <a:lumOff val="60000"/>
                  </a:schemeClr>
                </a:gs>
              </a:gsLst>
              <a:path path="circle">
                <a:fillToRect l="50000" t="-80000" r="50000" b="180000"/>
              </a:path>
              <a:tileRect/>
            </a:gra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92A-440D-A16F-575FCA711F7C}"/>
            </c:ext>
          </c:extLst>
        </c:ser>
        <c:ser>
          <c:idx val="2"/>
          <c:order val="2"/>
          <c:tx>
            <c:strRef>
              <c:f>Sheet1!$D$1</c:f>
              <c:strCache>
                <c:ptCount val="1"/>
                <c:pt idx="0">
                  <c:v>Series 3</c:v>
                </c:pt>
              </c:strCache>
            </c:strRef>
          </c:tx>
          <c:spPr>
            <a:gradFill flip="none" rotWithShape="1">
              <a:gsLst>
                <a:gs pos="73000">
                  <a:schemeClr val="accent3">
                    <a:lumMod val="90000"/>
                  </a:schemeClr>
                </a:gs>
                <a:gs pos="100000">
                  <a:srgbClr val="F9F5E3"/>
                </a:gs>
              </a:gsLst>
              <a:lin ang="5400000" scaled="0"/>
              <a:tileRect/>
            </a:gra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92A-440D-A16F-575FCA711F7C}"/>
            </c:ext>
          </c:extLst>
        </c:ser>
        <c:dLbls>
          <c:showLegendKey val="0"/>
          <c:showVal val="0"/>
          <c:showCatName val="0"/>
          <c:showSerName val="0"/>
          <c:showPercent val="0"/>
          <c:showBubbleSize val="0"/>
        </c:dLbls>
        <c:gapWidth val="127"/>
        <c:overlap val="10"/>
        <c:axId val="531675007"/>
        <c:axId val="531668351"/>
      </c:barChart>
      <c:catAx>
        <c:axId val="5316750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531668351"/>
        <c:crosses val="autoZero"/>
        <c:auto val="1"/>
        <c:lblAlgn val="ctr"/>
        <c:lblOffset val="100"/>
        <c:noMultiLvlLbl val="0"/>
      </c:catAx>
      <c:valAx>
        <c:axId val="531668351"/>
        <c:scaling>
          <c:orientation val="minMax"/>
        </c:scaling>
        <c:delete val="1"/>
        <c:axPos val="l"/>
        <c:numFmt formatCode="General" sourceLinked="1"/>
        <c:majorTickMark val="none"/>
        <c:minorTickMark val="none"/>
        <c:tickLblPos val="nextTo"/>
        <c:crossAx val="531675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Startup Time (milliseconds)</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Sheet1!$C$13:$C$14</c:f>
              <c:strCache>
                <c:ptCount val="2"/>
                <c:pt idx="0">
                  <c:v>Startup Time (milliseconds)</c:v>
                </c:pt>
              </c:strCache>
            </c:strRef>
          </c:tx>
          <c:spPr>
            <a:solidFill>
              <a:schemeClr val="accent1"/>
            </a:solidFill>
            <a:ln>
              <a:noFill/>
            </a:ln>
            <a:effectLst/>
          </c:spPr>
          <c:invertIfNegative val="0"/>
          <c:dPt>
            <c:idx val="1"/>
            <c:invertIfNegative val="0"/>
            <c:bubble3D val="0"/>
            <c:spPr>
              <a:solidFill>
                <a:schemeClr val="accent3">
                  <a:lumMod val="20000"/>
                  <a:lumOff val="80000"/>
                </a:schemeClr>
              </a:solidFill>
              <a:ln>
                <a:noFill/>
              </a:ln>
              <a:effectLst/>
            </c:spPr>
            <c:extLst>
              <c:ext xmlns:c16="http://schemas.microsoft.com/office/drawing/2014/chart" uri="{C3380CC4-5D6E-409C-BE32-E72D297353CC}">
                <c16:uniqueId val="{00000002-5372-488F-8BF5-1C46A3032748}"/>
              </c:ext>
            </c:extLst>
          </c:dPt>
          <c:dPt>
            <c:idx val="4"/>
            <c:invertIfNegative val="0"/>
            <c:bubble3D val="0"/>
            <c:spPr>
              <a:solidFill>
                <a:schemeClr val="accent3">
                  <a:lumMod val="20000"/>
                  <a:lumOff val="80000"/>
                </a:schemeClr>
              </a:solidFill>
              <a:ln>
                <a:noFill/>
              </a:ln>
              <a:effectLst/>
            </c:spPr>
            <c:extLst>
              <c:ext xmlns:c16="http://schemas.microsoft.com/office/drawing/2014/chart" uri="{C3380CC4-5D6E-409C-BE32-E72D297353CC}">
                <c16:uniqueId val="{00000001-5372-488F-8BF5-1C46A3032748}"/>
              </c:ext>
            </c:extLst>
          </c:dPt>
          <c:cat>
            <c:strRef>
              <c:f>Sheet1!$B$15:$B$19</c:f>
              <c:strCache>
                <c:ptCount val="5"/>
                <c:pt idx="0">
                  <c:v>Xamarin.Android</c:v>
                </c:pt>
                <c:pt idx="1">
                  <c:v>.NET 6 Android</c:v>
                </c:pt>
                <c:pt idx="3">
                  <c:v>Xamarin.Forms </c:v>
                </c:pt>
                <c:pt idx="4">
                  <c:v>.NET 6 MAUI </c:v>
                </c:pt>
              </c:strCache>
              <c:extLst/>
            </c:strRef>
          </c:cat>
          <c:val>
            <c:numRef>
              <c:f>Sheet1!$C$15:$C$19</c:f>
              <c:numCache>
                <c:formatCode>General</c:formatCode>
                <c:ptCount val="5"/>
                <c:pt idx="0">
                  <c:v>306.5</c:v>
                </c:pt>
                <c:pt idx="1">
                  <c:v>182.8</c:v>
                </c:pt>
                <c:pt idx="3">
                  <c:v>817.7</c:v>
                </c:pt>
                <c:pt idx="4">
                  <c:v>568.1</c:v>
                </c:pt>
              </c:numCache>
            </c:numRef>
          </c:val>
          <c:extLst>
            <c:ext xmlns:c16="http://schemas.microsoft.com/office/drawing/2014/chart" uri="{C3380CC4-5D6E-409C-BE32-E72D297353CC}">
              <c16:uniqueId val="{00000000-5372-488F-8BF5-1C46A3032748}"/>
            </c:ext>
          </c:extLst>
        </c:ser>
        <c:dLbls>
          <c:showLegendKey val="0"/>
          <c:showVal val="0"/>
          <c:showCatName val="0"/>
          <c:showSerName val="0"/>
          <c:showPercent val="0"/>
          <c:showBubbleSize val="0"/>
        </c:dLbls>
        <c:gapWidth val="219"/>
        <c:overlap val="-27"/>
        <c:axId val="1847655776"/>
        <c:axId val="1847650368"/>
      </c:barChart>
      <c:catAx>
        <c:axId val="1847655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847650368"/>
        <c:crosses val="autoZero"/>
        <c:auto val="1"/>
        <c:lblAlgn val="ctr"/>
        <c:lblOffset val="100"/>
        <c:noMultiLvlLbl val="0"/>
      </c:catAx>
      <c:valAx>
        <c:axId val="1847650368"/>
        <c:scaling>
          <c:orientation val="minMax"/>
        </c:scaling>
        <c:delete val="0"/>
        <c:axPos val="l"/>
        <c:majorGridlines>
          <c:spPr>
            <a:ln w="9525" cap="flat" cmpd="sng" algn="ctr">
              <a:solidFill>
                <a:schemeClr val="bg2">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847655776"/>
        <c:crosses val="autoZero"/>
        <c:crossBetween val="between"/>
      </c:valAx>
      <c:spPr>
        <a:noFill/>
        <a:ln>
          <a:noFill/>
        </a:ln>
        <a:effectLst/>
      </c:spPr>
    </c:plotArea>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6D1C2E-947B-C02A-1A2D-17942ED880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29ED4E1-C938-C60A-4D31-A68188EF08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8A7E1A-D4C8-46F1-8782-A35F4EC095CA}" type="datetimeFigureOut">
              <a:rPr lang="en-US" smtClean="0"/>
              <a:t>9/9/2022</a:t>
            </a:fld>
            <a:endParaRPr lang="en-US"/>
          </a:p>
        </p:txBody>
      </p:sp>
      <p:sp>
        <p:nvSpPr>
          <p:cNvPr id="4" name="Footer Placeholder 3">
            <a:extLst>
              <a:ext uri="{FF2B5EF4-FFF2-40B4-BE49-F238E27FC236}">
                <a16:creationId xmlns:a16="http://schemas.microsoft.com/office/drawing/2014/main" id="{48238ACF-2E7D-26A9-A551-17FB088827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9384CB-A8B8-97CC-A603-CAD90299CD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6D74D6-FC3C-44C3-88C4-25E420F5521A}" type="slidenum">
              <a:rPr lang="en-US" smtClean="0"/>
              <a:t>‹#›</a:t>
            </a:fld>
            <a:endParaRPr lang="en-US"/>
          </a:p>
        </p:txBody>
      </p:sp>
    </p:spTree>
    <p:extLst>
      <p:ext uri="{BB962C8B-B14F-4D97-AF65-F5344CB8AC3E}">
        <p14:creationId xmlns:p14="http://schemas.microsoft.com/office/powerpoint/2010/main" val="60110798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231 1 9156 0 0,'0'0'-48'0'0,"-73"21"-16"0"0,-12 45-528 0 0,12-66-2113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231 1 9156 0 0,'0'0'-48'0'0,"-73"21"-16"0"0,-12 45-528 0 0,12-66-2113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24 437 11301 0 0,'-24'0'881'0'0,"24"-65"-465"0"0,0-45-384 0 0,0 1-32 0 0,49 22-1697 0 0,-25 22-2721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37 0 11733 0 0,'-25'0'2770'0'0,"25"66"-6228"0"0,-12 65-2849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231 1 9156 0 0,'0'0'-48'0'0,"-73"21"-16"0"0,-12 45-528 0 0,12-66-2113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24 437 11301 0 0,'-24'0'881'0'0,"24"-65"-465"0"0,0-45-384 0 0,0 1-32 0 0,49 22-1697 0 0,-25 22-2721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37 0 11733 0 0,'-25'0'2770'0'0,"25"66"-6228"0"0,-12 65-2849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231 1 9156 0 0,'0'0'-48'0'0,"-73"21"-16"0"0,-12 45-528 0 0,12-66-2113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24 437 11301 0 0,'-24'0'881'0'0,"24"-65"-465"0"0,0-45-384 0 0,0 1-32 0 0,49 22-1697 0 0,-25 22-2721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37 0 11733 0 0,'-25'0'2770'0'0,"25"66"-6228"0"0,-12 65-2849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24 437 11301 0 0,'-24'0'881'0'0,"24"-65"-465"0"0,0-45-384 0 0,0 1-32 0 0,49 22-1697 0 0,-25 22-2721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37 0 11733 0 0,'-25'0'2770'0'0,"25"66"-6228"0"0,-12 65-2849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231 1 9156 0 0,'0'0'-48'0'0,"-73"21"-16"0"0,-12 45-528 0 0,12-66-2113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24 437 11301 0 0,'-24'0'881'0'0,"24"-65"-465"0"0,0-45-384 0 0,0 1-32 0 0,49 22-1697 0 0,-25 22-2721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37 0 11733 0 0,'-25'0'2770'0'0,"25"66"-6228"0"0,-12 65-2849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231 1 9156 0 0,'0'0'-48'0'0,"-73"21"-16"0"0,-12 45-528 0 0,12-66-2113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24 437 11301 0 0,'-24'0'881'0'0,"24"-65"-465"0"0,0-45-384 0 0,0 1-32 0 0,49 22-1697 0 0,-25 22-2721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37 0 11733 0 0,'-25'0'2770'0'0,"25"66"-6228"0"0,-12 65-2849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658AB-74D6-494C-A370-4F6BE48CB9CA}"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A409A-1F21-4C87-A97D-11C410B84429}" type="slidenum">
              <a:rPr lang="en-US" smtClean="0"/>
              <a:t>‹#›</a:t>
            </a:fld>
            <a:endParaRPr lang="en-US"/>
          </a:p>
        </p:txBody>
      </p:sp>
    </p:spTree>
    <p:extLst>
      <p:ext uri="{BB962C8B-B14F-4D97-AF65-F5344CB8AC3E}">
        <p14:creationId xmlns:p14="http://schemas.microsoft.com/office/powerpoint/2010/main" val="1755531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6A409A-1F21-4C87-A97D-11C410B84429}" type="slidenum">
              <a:rPr lang="en-US" smtClean="0"/>
              <a:t>6</a:t>
            </a:fld>
            <a:endParaRPr lang="en-US"/>
          </a:p>
        </p:txBody>
      </p:sp>
    </p:spTree>
    <p:extLst>
      <p:ext uri="{BB962C8B-B14F-4D97-AF65-F5344CB8AC3E}">
        <p14:creationId xmlns:p14="http://schemas.microsoft.com/office/powerpoint/2010/main" val="397167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Like David said, .NET MAUI is just part of .NET – and .NET is growing! In fact, .NET 6 was adopted at nearly twice the rate of .NET 5, and .NET 7 comes out this November! Even with tooling in preview, we have seen HUGE usage and growth of MAUI since we released the SDK, and we are super grateful for all of the apps and blogs and videos and feedback you’ve shipped so far.</a:t>
            </a:r>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1870701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6A409A-1F21-4C87-A97D-11C410B84429}" type="slidenum">
              <a:rPr lang="en-US" smtClean="0"/>
              <a:t>8</a:t>
            </a:fld>
            <a:endParaRPr lang="en-US"/>
          </a:p>
        </p:txBody>
      </p:sp>
    </p:spTree>
    <p:extLst>
      <p:ext uri="{BB962C8B-B14F-4D97-AF65-F5344CB8AC3E}">
        <p14:creationId xmlns:p14="http://schemas.microsoft.com/office/powerpoint/2010/main" val="656902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712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MAUI is also super fast. If you’re coming from Xamarin, you’re going to see huge performance improvements in your app startup and more. If you’re new to cross platform .NET development, you’ll be amazed at just how speedy it is!</a:t>
            </a:r>
          </a:p>
        </p:txBody>
      </p:sp>
      <p:sp>
        <p:nvSpPr>
          <p:cNvPr id="4" name="Slide Number Placeholder 3"/>
          <p:cNvSpPr>
            <a:spLocks noGrp="1"/>
          </p:cNvSpPr>
          <p:nvPr>
            <p:ph type="sldNum" sz="quarter" idx="5"/>
          </p:nvPr>
        </p:nvSpPr>
        <p:spPr/>
        <p:txBody>
          <a:bodyPr/>
          <a:lstStyle/>
          <a:p>
            <a:fld id="{045E74FF-B95A-3049-B6BA-741949CDE00C}" type="slidenum">
              <a:rPr lang="en-US" smtClean="0"/>
              <a:t>23</a:t>
            </a:fld>
            <a:endParaRPr lang="en-US"/>
          </a:p>
        </p:txBody>
      </p:sp>
    </p:spTree>
    <p:extLst>
      <p:ext uri="{BB962C8B-B14F-4D97-AF65-F5344CB8AC3E}">
        <p14:creationId xmlns:p14="http://schemas.microsoft.com/office/powerpoint/2010/main" val="3548579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3657965" rtl="0" eaLnBrk="1" fontAlgn="auto" latinLnBrk="0" hangingPunct="1">
              <a:lnSpc>
                <a:spcPct val="100000"/>
              </a:lnSpc>
              <a:spcBef>
                <a:spcPts val="0"/>
              </a:spcBef>
              <a:spcAft>
                <a:spcPts val="0"/>
              </a:spcAft>
              <a:buClrTx/>
              <a:buSzTx/>
              <a:buFontTx/>
              <a:buNone/>
              <a:tabLst/>
              <a:defRPr/>
            </a:pPr>
            <a:fld id="{D16A409A-1F21-4C87-A97D-11C410B84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7965"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239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3657965" rtl="0" eaLnBrk="1" fontAlgn="auto" latinLnBrk="0" hangingPunct="1">
              <a:lnSpc>
                <a:spcPct val="100000"/>
              </a:lnSpc>
              <a:spcBef>
                <a:spcPts val="0"/>
              </a:spcBef>
              <a:spcAft>
                <a:spcPts val="0"/>
              </a:spcAft>
              <a:buClrTx/>
              <a:buSzTx/>
              <a:buFontTx/>
              <a:buNone/>
              <a:tabLst/>
              <a:defRPr/>
            </a:pPr>
            <a:fld id="{D16A409A-1F21-4C87-A97D-11C410B84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657965"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92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A HUGE thank you everyone who made these incredible contributions to the .NET MAUI ecosystem!</a:t>
            </a:r>
          </a:p>
          <a:p>
            <a:endParaRPr lang="en-US" sz="1200" b="1" dirty="0">
              <a:effectLst/>
              <a:latin typeface="+mn-lt"/>
              <a:cs typeface="Times New Roman" panose="02020603050405020304" pitchFamily="18" charset="0"/>
            </a:endParaRPr>
          </a:p>
          <a:p>
            <a:r>
              <a:rPr lang="en-US" sz="1200" b="0" i="1" dirty="0">
                <a:effectLst/>
                <a:latin typeface="+mn-lt"/>
                <a:cs typeface="Times New Roman" panose="02020603050405020304" pitchFamily="18" charset="0"/>
              </a:rPr>
              <a:t>&lt;pause and clap your hands&gt;</a:t>
            </a:r>
            <a:endParaRPr lang="en-US" b="0" i="1" dirty="0"/>
          </a:p>
        </p:txBody>
      </p:sp>
      <p:sp>
        <p:nvSpPr>
          <p:cNvPr id="4" name="Slide Number Placeholder 3"/>
          <p:cNvSpPr>
            <a:spLocks noGrp="1"/>
          </p:cNvSpPr>
          <p:nvPr>
            <p:ph type="sldNum" sz="quarter" idx="5"/>
          </p:nvPr>
        </p:nvSpPr>
        <p:spPr/>
        <p:txBody>
          <a:bodyPr/>
          <a:lstStyle/>
          <a:p>
            <a:fld id="{045E74FF-B95A-3049-B6BA-741949CDE00C}" type="slidenum">
              <a:rPr lang="en-US" smtClean="0"/>
              <a:t>26</a:t>
            </a:fld>
            <a:endParaRPr lang="en-US"/>
          </a:p>
        </p:txBody>
      </p:sp>
    </p:spTree>
    <p:extLst>
      <p:ext uri="{BB962C8B-B14F-4D97-AF65-F5344CB8AC3E}">
        <p14:creationId xmlns:p14="http://schemas.microsoft.com/office/powerpoint/2010/main" val="1911741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mn-lt"/>
                <a:ea typeface="Calibri" panose="020F0502020204030204" pitchFamily="34" charset="0"/>
                <a:cs typeface="Times New Roman" panose="02020603050405020304" pitchFamily="18" charset="0"/>
              </a:rPr>
              <a:t>A HUGE thank you everyone who made these incredible contributions to the .NET MAUI ecosystem!</a:t>
            </a:r>
          </a:p>
          <a:p>
            <a:endParaRPr lang="en-US" sz="1200" b="1" dirty="0">
              <a:effectLst/>
              <a:latin typeface="+mn-lt"/>
              <a:cs typeface="Times New Roman" panose="02020603050405020304" pitchFamily="18" charset="0"/>
            </a:endParaRPr>
          </a:p>
          <a:p>
            <a:r>
              <a:rPr lang="en-US" sz="1200" b="0" i="1" dirty="0">
                <a:effectLst/>
                <a:latin typeface="+mn-lt"/>
                <a:cs typeface="Times New Roman" panose="02020603050405020304" pitchFamily="18" charset="0"/>
              </a:rPr>
              <a:t>&lt;pause and clap your hands&gt;</a:t>
            </a:r>
            <a:endParaRPr lang="en-US" b="0" i="1" dirty="0"/>
          </a:p>
        </p:txBody>
      </p:sp>
      <p:sp>
        <p:nvSpPr>
          <p:cNvPr id="4" name="Slide Number Placeholder 3"/>
          <p:cNvSpPr>
            <a:spLocks noGrp="1"/>
          </p:cNvSpPr>
          <p:nvPr>
            <p:ph type="sldNum" sz="quarter" idx="5"/>
          </p:nvPr>
        </p:nvSpPr>
        <p:spPr/>
        <p:txBody>
          <a:bodyPr/>
          <a:lstStyle/>
          <a:p>
            <a:fld id="{045E74FF-B95A-3049-B6BA-741949CDE00C}" type="slidenum">
              <a:rPr lang="en-US" smtClean="0"/>
              <a:t>27</a:t>
            </a:fld>
            <a:endParaRPr lang="en-US"/>
          </a:p>
        </p:txBody>
      </p:sp>
    </p:spTree>
    <p:extLst>
      <p:ext uri="{BB962C8B-B14F-4D97-AF65-F5344CB8AC3E}">
        <p14:creationId xmlns:p14="http://schemas.microsoft.com/office/powerpoint/2010/main" val="31681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image" Target="../media/image91.png"/><Relationship Id="rId5" Type="http://schemas.openxmlformats.org/officeDocument/2006/relationships/customXml" Target="../ink/ink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6.svg"/><Relationship Id="rId7" Type="http://schemas.openxmlformats.org/officeDocument/2006/relationships/image" Target="../media/image17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customXml" Target="../ink/ink5.xml"/><Relationship Id="rId5" Type="http://schemas.openxmlformats.org/officeDocument/2006/relationships/image" Target="../media/image160.png"/><Relationship Id="rId4" Type="http://schemas.openxmlformats.org/officeDocument/2006/relationships/customXml" Target="../ink/ink4.xml"/><Relationship Id="rId9" Type="http://schemas.openxmlformats.org/officeDocument/2006/relationships/image" Target="../media/image180.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80.png"/><Relationship Id="rId7" Type="http://schemas.openxmlformats.org/officeDocument/2006/relationships/customXml" Target="../ink/ink9.xml"/><Relationship Id="rId2" Type="http://schemas.openxmlformats.org/officeDocument/2006/relationships/customXml" Target="../ink/ink7.xml"/><Relationship Id="rId1" Type="http://schemas.openxmlformats.org/officeDocument/2006/relationships/slideMaster" Target="../slideMasters/slideMaster1.xml"/><Relationship Id="rId6" Type="http://schemas.openxmlformats.org/officeDocument/2006/relationships/image" Target="../media/image170.png"/><Relationship Id="rId5" Type="http://schemas.openxmlformats.org/officeDocument/2006/relationships/customXml" Target="../ink/ink8.xml"/><Relationship Id="rId10" Type="http://schemas.openxmlformats.org/officeDocument/2006/relationships/image" Target="../media/image6.svg"/><Relationship Id="rId4" Type="http://schemas.openxmlformats.org/officeDocument/2006/relationships/image" Target="../media/image160.png"/><Relationship Id="rId9"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customXml" Target="../ink/ink12.xml"/><Relationship Id="rId2" Type="http://schemas.openxmlformats.org/officeDocument/2006/relationships/customXml" Target="../ink/ink10.xml"/><Relationship Id="rId1" Type="http://schemas.openxmlformats.org/officeDocument/2006/relationships/slideMaster" Target="../slideMasters/slideMaster2.xml"/><Relationship Id="rId6" Type="http://schemas.openxmlformats.org/officeDocument/2006/relationships/image" Target="../media/image91.png"/><Relationship Id="rId4" Type="http://schemas.openxmlformats.org/officeDocument/2006/relationships/customXml" Target="../ink/ink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14.svg"/><Relationship Id="rId7" Type="http://schemas.openxmlformats.org/officeDocument/2006/relationships/image" Target="../media/image170.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customXml" Target="../ink/ink14.xml"/><Relationship Id="rId5" Type="http://schemas.openxmlformats.org/officeDocument/2006/relationships/image" Target="../media/image160.png"/><Relationship Id="rId4" Type="http://schemas.openxmlformats.org/officeDocument/2006/relationships/customXml" Target="../ink/ink13.xml"/><Relationship Id="rId9" Type="http://schemas.openxmlformats.org/officeDocument/2006/relationships/image" Target="../media/image180.png"/></Relationships>
</file>

<file path=ppt/slideLayouts/_rels/slideLayout71.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14.svg"/><Relationship Id="rId7" Type="http://schemas.openxmlformats.org/officeDocument/2006/relationships/image" Target="../media/image170.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customXml" Target="../ink/ink17.xml"/><Relationship Id="rId5" Type="http://schemas.openxmlformats.org/officeDocument/2006/relationships/image" Target="../media/image160.png"/><Relationship Id="rId4" Type="http://schemas.openxmlformats.org/officeDocument/2006/relationships/customXml" Target="../ink/ink16.xml"/><Relationship Id="rId9" Type="http://schemas.openxmlformats.org/officeDocument/2006/relationships/image" Target="../media/image18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p:bg>
      <p:bgPr>
        <a:gradFill flip="none" rotWithShape="1">
          <a:gsLst>
            <a:gs pos="0">
              <a:srgbClr val="D601AA"/>
            </a:gs>
            <a:gs pos="57000">
              <a:srgbClr val="512BD4"/>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725860" y="5718249"/>
            <a:ext cx="13109575" cy="1969770"/>
          </a:xfrm>
        </p:spPr>
        <p:txBody>
          <a:bodyPr/>
          <a:lstStyle>
            <a:lvl1pPr>
              <a:defRPr sz="12800" spc="-300">
                <a:solidFill>
                  <a:schemeClr val="bg1"/>
                </a:solidFill>
                <a:latin typeface="Space Grotesk Medium" pitchFamily="2" charset="0"/>
                <a:cs typeface="Space Grotesk Medium" pitchFamily="2" charset="0"/>
              </a:defRPr>
            </a:lvl1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err="1"/>
              <a:t>.Net</a:t>
            </a:r>
            <a:r>
              <a:rPr lang="en-US" dirty="0"/>
              <a:t> Conf 2022</a:t>
            </a:r>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1216025" y="7975895"/>
            <a:ext cx="12949238" cy="738664"/>
          </a:xfrm>
        </p:spPr>
        <p:txBody>
          <a:bodyPr/>
          <a:lstStyle>
            <a:lvl1pPr>
              <a:defRPr>
                <a:solidFill>
                  <a:schemeClr val="bg1"/>
                </a:solidFill>
              </a:defRPr>
            </a:lvl1pPr>
          </a:lstStyle>
          <a:p>
            <a:r>
              <a:rPr lang="en-US" dirty="0"/>
              <a:t>Focus on MAUI</a:t>
            </a:r>
          </a:p>
        </p:txBody>
      </p:sp>
    </p:spTree>
    <p:extLst>
      <p:ext uri="{BB962C8B-B14F-4D97-AF65-F5344CB8AC3E}">
        <p14:creationId xmlns:p14="http://schemas.microsoft.com/office/powerpoint/2010/main" val="20892865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1224475" y="5833120"/>
            <a:ext cx="3472583" cy="830997"/>
          </a:xfrm>
          <a:prstGeom prst="rect">
            <a:avLst/>
          </a:prstGeom>
        </p:spPr>
        <p:txBody>
          <a:bodyPr anchor="t"/>
          <a:lstStyle>
            <a:lvl1pPr marL="0" indent="0" algn="l">
              <a:spcBef>
                <a:spcPts val="0"/>
              </a:spcBef>
              <a:buNone/>
              <a:defRPr sz="5400" b="0" i="0">
                <a:solidFill>
                  <a:schemeClr val="accent1"/>
                </a:solidFill>
                <a:latin typeface="+mj-lt"/>
                <a:ea typeface="Segoe UI Semibold" panose="020B0502040204020203" pitchFamily="34" charset="0"/>
                <a:cs typeface="Segoe UI Semibold" panose="020B0502040204020203" pitchFamily="34" charset="0"/>
              </a:defRPr>
            </a:lvl1pPr>
          </a:lstStyle>
          <a:p>
            <a:pPr lvl="0"/>
            <a:r>
              <a:rPr lang="en-US" dirty="0"/>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1216025" y="6943639"/>
            <a:ext cx="3211009" cy="2954655"/>
          </a:xfrm>
          <a:prstGeom prst="rect">
            <a:avLst/>
          </a:prstGeom>
        </p:spPr>
        <p:txBody>
          <a:bodyPr/>
          <a:lstStyle>
            <a:lvl1pPr marL="0" indent="0">
              <a:buNone/>
              <a:defRPr sz="2400" b="0" i="0">
                <a:solidFill>
                  <a:schemeClr val="tx1">
                    <a:lumMod val="65000"/>
                    <a:lumOff val="3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4919398" y="5833120"/>
            <a:ext cx="3472583" cy="830997"/>
          </a:xfrm>
          <a:prstGeom prst="rect">
            <a:avLst/>
          </a:prstGeom>
        </p:spPr>
        <p:txBody>
          <a:bodyPr anchor="t"/>
          <a:lstStyle>
            <a:lvl1pPr marL="0" indent="0" algn="l">
              <a:spcBef>
                <a:spcPts val="0"/>
              </a:spcBef>
              <a:buNone/>
              <a:defRPr sz="5400" b="0" i="0">
                <a:solidFill>
                  <a:schemeClr val="accent1"/>
                </a:solidFill>
                <a:latin typeface="+mj-lt"/>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8622772" y="5833120"/>
            <a:ext cx="3472583" cy="830997"/>
          </a:xfrm>
          <a:prstGeom prst="rect">
            <a:avLst/>
          </a:prstGeom>
        </p:spPr>
        <p:txBody>
          <a:bodyPr anchor="t"/>
          <a:lstStyle>
            <a:lvl1pPr marL="0" indent="0" algn="l">
              <a:spcBef>
                <a:spcPts val="0"/>
              </a:spcBef>
              <a:buNone/>
              <a:defRPr sz="5400" b="0" i="0">
                <a:solidFill>
                  <a:schemeClr val="accent1"/>
                </a:solidFill>
                <a:latin typeface="+mj-lt"/>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12326147" y="5833120"/>
            <a:ext cx="3429792" cy="830997"/>
          </a:xfrm>
          <a:prstGeom prst="rect">
            <a:avLst/>
          </a:prstGeom>
        </p:spPr>
        <p:txBody>
          <a:bodyPr anchor="t"/>
          <a:lstStyle>
            <a:lvl1pPr marL="0" indent="0" algn="l">
              <a:spcBef>
                <a:spcPts val="0"/>
              </a:spcBef>
              <a:buNone/>
              <a:defRPr sz="5400" b="0" i="0">
                <a:solidFill>
                  <a:schemeClr val="accent1"/>
                </a:solidFill>
                <a:latin typeface="+mj-lt"/>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16021069" y="5833120"/>
            <a:ext cx="3472583" cy="830997"/>
          </a:xfrm>
          <a:prstGeom prst="rect">
            <a:avLst/>
          </a:prstGeom>
        </p:spPr>
        <p:txBody>
          <a:bodyPr anchor="t"/>
          <a:lstStyle>
            <a:lvl1pPr marL="0" indent="0" algn="l">
              <a:spcBef>
                <a:spcPts val="0"/>
              </a:spcBef>
              <a:buNone/>
              <a:defRPr sz="5400" b="0" i="0">
                <a:solidFill>
                  <a:schemeClr val="accent1"/>
                </a:solidFill>
                <a:latin typeface="+mj-lt"/>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19724443" y="5833120"/>
            <a:ext cx="3472583" cy="830997"/>
          </a:xfrm>
          <a:prstGeom prst="rect">
            <a:avLst/>
          </a:prstGeom>
        </p:spPr>
        <p:txBody>
          <a:bodyPr anchor="t"/>
          <a:lstStyle>
            <a:lvl1pPr marL="0" indent="0" algn="l">
              <a:spcBef>
                <a:spcPts val="0"/>
              </a:spcBef>
              <a:buNone/>
              <a:defRPr sz="5400" b="0" i="0">
                <a:solidFill>
                  <a:schemeClr val="accent1"/>
                </a:solidFill>
                <a:latin typeface="+mj-lt"/>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4919398" y="6943639"/>
            <a:ext cx="3211009" cy="2954655"/>
          </a:xfrm>
          <a:prstGeom prst="rect">
            <a:avLst/>
          </a:prstGeom>
        </p:spPr>
        <p:txBody>
          <a:bodyPr/>
          <a:lstStyle>
            <a:lvl1pPr marL="0" indent="0">
              <a:buNone/>
              <a:defRPr lang="en-US" sz="2400" b="0" i="0" kern="1200" spc="0" baseline="0" dirty="0">
                <a:solidFill>
                  <a:schemeClr val="tx1">
                    <a:lumMod val="65000"/>
                    <a:lumOff val="3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8622771" y="6943639"/>
            <a:ext cx="3211009" cy="2954655"/>
          </a:xfrm>
          <a:prstGeom prst="rect">
            <a:avLst/>
          </a:prstGeom>
        </p:spPr>
        <p:txBody>
          <a:bodyPr/>
          <a:lstStyle>
            <a:lvl1pPr marL="0" indent="0">
              <a:buNone/>
              <a:defRPr lang="en-US" sz="2400" b="0" i="0" kern="1200" spc="0" baseline="0" dirty="0">
                <a:solidFill>
                  <a:schemeClr val="tx1">
                    <a:lumMod val="65000"/>
                    <a:lumOff val="3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12301538" y="6943639"/>
            <a:ext cx="3211009" cy="2954655"/>
          </a:xfrm>
          <a:prstGeom prst="rect">
            <a:avLst/>
          </a:prstGeom>
        </p:spPr>
        <p:txBody>
          <a:bodyPr/>
          <a:lstStyle>
            <a:lvl1pPr marL="0" indent="0">
              <a:buNone/>
              <a:defRPr sz="2400" b="0" i="0">
                <a:solidFill>
                  <a:schemeClr val="tx1">
                    <a:lumMod val="65000"/>
                    <a:lumOff val="3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16004911" y="6943639"/>
            <a:ext cx="3211009" cy="2954655"/>
          </a:xfrm>
          <a:prstGeom prst="rect">
            <a:avLst/>
          </a:prstGeom>
        </p:spPr>
        <p:txBody>
          <a:bodyPr/>
          <a:lstStyle>
            <a:lvl1pPr marL="0" indent="0">
              <a:buNone/>
              <a:defRPr lang="en-US" sz="2400" b="0" i="0" kern="1200" spc="0" baseline="0" dirty="0">
                <a:solidFill>
                  <a:schemeClr val="tx1">
                    <a:lumMod val="65000"/>
                    <a:lumOff val="3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19708284" y="6943639"/>
            <a:ext cx="3211009" cy="2954655"/>
          </a:xfrm>
          <a:prstGeom prst="rect">
            <a:avLst/>
          </a:prstGeom>
        </p:spPr>
        <p:txBody>
          <a:bodyPr/>
          <a:lstStyle>
            <a:lvl1pPr marL="0" indent="0">
              <a:buNone/>
              <a:defRPr lang="en-US" sz="2400" b="0" i="0" kern="1200" spc="0" baseline="0" dirty="0">
                <a:solidFill>
                  <a:schemeClr val="tx1">
                    <a:lumMod val="65000"/>
                    <a:lumOff val="3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 name="Title 3">
            <a:extLst>
              <a:ext uri="{FF2B5EF4-FFF2-40B4-BE49-F238E27FC236}">
                <a16:creationId xmlns:a16="http://schemas.microsoft.com/office/drawing/2014/main" id="{F4E2BB55-EDCF-B96A-C3FC-7BDC305A052C}"/>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5" name="Text Placeholder 6">
            <a:extLst>
              <a:ext uri="{FF2B5EF4-FFF2-40B4-BE49-F238E27FC236}">
                <a16:creationId xmlns:a16="http://schemas.microsoft.com/office/drawing/2014/main" id="{6FE29B66-D8BD-48F3-CCB2-88AB1E6620F3}"/>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179278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9D0E4D77-D4E2-5331-4D5C-9E44BE99748D}"/>
              </a:ext>
            </a:extLst>
          </p:cNvPr>
          <p:cNvSpPr txBox="1">
            <a:spLocks/>
          </p:cNvSpPr>
          <p:nvPr userDrawn="1"/>
        </p:nvSpPr>
        <p:spPr>
          <a:xfrm>
            <a:off x="1180309" y="1084574"/>
            <a:ext cx="21034375" cy="837186"/>
          </a:xfrm>
          <a:prstGeom prst="rect">
            <a:avLst/>
          </a:prstGeom>
        </p:spPr>
        <p:txBody>
          <a:bodyPr vert="horz" lIns="0" tIns="0" rIns="0" bIns="0" rtlCol="0" anchor="ctr">
            <a:normAutofit lnSpcReduction="10000"/>
          </a:bodyPr>
          <a:lstStyle>
            <a:lvl1pPr marL="0" algn="l"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a:t>Click to edit Master title style</a:t>
            </a:r>
          </a:p>
        </p:txBody>
      </p:sp>
    </p:spTree>
    <p:extLst>
      <p:ext uri="{BB962C8B-B14F-4D97-AF65-F5344CB8AC3E}">
        <p14:creationId xmlns:p14="http://schemas.microsoft.com/office/powerpoint/2010/main" val="912145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ix column info">
    <p:bg>
      <p:bgPr>
        <a:solidFill>
          <a:srgbClr val="1F1F1F"/>
        </a:solidFill>
        <a:effectLst/>
      </p:bgPr>
    </p:bg>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1224475" y="5833120"/>
            <a:ext cx="3472583" cy="830997"/>
          </a:xfrm>
          <a:prstGeom prst="rect">
            <a:avLst/>
          </a:prstGeom>
        </p:spPr>
        <p:txBody>
          <a:bodyPr anchor="t"/>
          <a:lstStyle>
            <a:lvl1pPr marL="0" indent="0" algn="l">
              <a:spcBef>
                <a:spcPts val="0"/>
              </a:spcBef>
              <a:buNone/>
              <a:defRPr sz="5400" b="0" i="0">
                <a:solidFill>
                  <a:srgbClr val="D601AA"/>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1216025" y="6943639"/>
            <a:ext cx="3211009" cy="2954655"/>
          </a:xfrm>
          <a:prstGeom prst="rect">
            <a:avLst/>
          </a:prstGeom>
        </p:spPr>
        <p:txBody>
          <a:bodyPr/>
          <a:lstStyle>
            <a:lvl1pPr marL="0" indent="0">
              <a:buNone/>
              <a:defRPr sz="24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4919398" y="5833120"/>
            <a:ext cx="3472583" cy="830997"/>
          </a:xfrm>
          <a:prstGeom prst="rect">
            <a:avLst/>
          </a:prstGeom>
        </p:spPr>
        <p:txBody>
          <a:bodyPr anchor="t"/>
          <a:lstStyle>
            <a:lvl1pPr marL="0" indent="0" algn="l">
              <a:spcBef>
                <a:spcPts val="0"/>
              </a:spcBef>
              <a:buNone/>
              <a:defRPr sz="5400" b="0" i="0">
                <a:solidFill>
                  <a:srgbClr val="D601AA"/>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8622772" y="5833120"/>
            <a:ext cx="3472583" cy="830997"/>
          </a:xfrm>
          <a:prstGeom prst="rect">
            <a:avLst/>
          </a:prstGeom>
        </p:spPr>
        <p:txBody>
          <a:bodyPr anchor="t"/>
          <a:lstStyle>
            <a:lvl1pPr marL="0" indent="0" algn="l">
              <a:spcBef>
                <a:spcPts val="0"/>
              </a:spcBef>
              <a:buNone/>
              <a:defRPr sz="5400" b="0" i="0">
                <a:solidFill>
                  <a:srgbClr val="D601AA"/>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12326147" y="5833120"/>
            <a:ext cx="3429792" cy="830997"/>
          </a:xfrm>
          <a:prstGeom prst="rect">
            <a:avLst/>
          </a:prstGeom>
        </p:spPr>
        <p:txBody>
          <a:bodyPr anchor="t"/>
          <a:lstStyle>
            <a:lvl1pPr marL="0" indent="0" algn="l">
              <a:spcBef>
                <a:spcPts val="0"/>
              </a:spcBef>
              <a:buNone/>
              <a:defRPr sz="5400" b="0" i="0">
                <a:solidFill>
                  <a:srgbClr val="D601AA"/>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16021069" y="5833120"/>
            <a:ext cx="3472583" cy="830997"/>
          </a:xfrm>
          <a:prstGeom prst="rect">
            <a:avLst/>
          </a:prstGeom>
        </p:spPr>
        <p:txBody>
          <a:bodyPr anchor="t"/>
          <a:lstStyle>
            <a:lvl1pPr marL="0" indent="0" algn="l">
              <a:spcBef>
                <a:spcPts val="0"/>
              </a:spcBef>
              <a:buNone/>
              <a:defRPr sz="5400" b="0" i="0">
                <a:solidFill>
                  <a:srgbClr val="D601AA"/>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19724443" y="5833120"/>
            <a:ext cx="3472583" cy="830997"/>
          </a:xfrm>
          <a:prstGeom prst="rect">
            <a:avLst/>
          </a:prstGeom>
        </p:spPr>
        <p:txBody>
          <a:bodyPr anchor="t"/>
          <a:lstStyle>
            <a:lvl1pPr marL="0" indent="0" algn="l">
              <a:spcBef>
                <a:spcPts val="0"/>
              </a:spcBef>
              <a:buNone/>
              <a:defRPr sz="5400" b="0" i="0">
                <a:solidFill>
                  <a:srgbClr val="D601AA"/>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4919398" y="6943639"/>
            <a:ext cx="3211009" cy="2954655"/>
          </a:xfrm>
          <a:prstGeom prst="rect">
            <a:avLst/>
          </a:prstGeom>
        </p:spPr>
        <p:txBody>
          <a:bodyPr/>
          <a:lstStyle>
            <a:lvl1pPr marL="0" indent="0">
              <a:buNone/>
              <a:defRPr lang="en-US" sz="24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8622771" y="6943639"/>
            <a:ext cx="3211009" cy="2954655"/>
          </a:xfrm>
          <a:prstGeom prst="rect">
            <a:avLst/>
          </a:prstGeom>
        </p:spPr>
        <p:txBody>
          <a:bodyPr/>
          <a:lstStyle>
            <a:lvl1pPr marL="0" indent="0">
              <a:buNone/>
              <a:defRPr lang="en-US" sz="24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12301538" y="6943639"/>
            <a:ext cx="3211009" cy="2954655"/>
          </a:xfrm>
          <a:prstGeom prst="rect">
            <a:avLst/>
          </a:prstGeom>
        </p:spPr>
        <p:txBody>
          <a:bodyPr/>
          <a:lstStyle>
            <a:lvl1pPr marL="0" indent="0">
              <a:buNone/>
              <a:defRPr sz="24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16004911" y="6943639"/>
            <a:ext cx="3211009" cy="2954655"/>
          </a:xfrm>
          <a:prstGeom prst="rect">
            <a:avLst/>
          </a:prstGeom>
        </p:spPr>
        <p:txBody>
          <a:bodyPr/>
          <a:lstStyle>
            <a:lvl1pPr marL="0" indent="0">
              <a:buNone/>
              <a:defRPr lang="en-US" sz="24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19708284" y="6943639"/>
            <a:ext cx="3211009" cy="2954655"/>
          </a:xfrm>
          <a:prstGeom prst="rect">
            <a:avLst/>
          </a:prstGeom>
        </p:spPr>
        <p:txBody>
          <a:bodyPr/>
          <a:lstStyle>
            <a:lvl1pPr marL="0" indent="0">
              <a:buNone/>
              <a:defRPr lang="en-US" sz="24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 name="Title 3">
            <a:extLst>
              <a:ext uri="{FF2B5EF4-FFF2-40B4-BE49-F238E27FC236}">
                <a16:creationId xmlns:a16="http://schemas.microsoft.com/office/drawing/2014/main" id="{55D037FA-338D-74D1-9563-588067AD4B38}"/>
              </a:ext>
            </a:extLst>
          </p:cNvPr>
          <p:cNvSpPr>
            <a:spLocks noGrp="1"/>
          </p:cNvSpPr>
          <p:nvPr>
            <p:ph type="title"/>
          </p:nvPr>
        </p:nvSpPr>
        <p:spPr>
          <a:xfrm>
            <a:off x="1231109" y="1077220"/>
            <a:ext cx="22039909" cy="923330"/>
          </a:xfrm>
          <a:prstGeom prst="rect">
            <a:avLst/>
          </a:prstGeom>
        </p:spPr>
        <p:txBody>
          <a:bodyPr/>
          <a:lstStyle>
            <a:lvl1pPr>
              <a:defRPr>
                <a:gradFill>
                  <a:gsLst>
                    <a:gs pos="53000">
                      <a:schemeClr val="accent1">
                        <a:lumMod val="60000"/>
                        <a:lumOff val="40000"/>
                      </a:schemeClr>
                    </a:gs>
                    <a:gs pos="0">
                      <a:srgbClr val="0B6CFF"/>
                    </a:gs>
                  </a:gsLst>
                  <a:path path="circle">
                    <a:fillToRect r="100000" b="100000"/>
                  </a:path>
                </a:gradFill>
              </a:defRPr>
            </a:lvl1pPr>
          </a:lstStyle>
          <a:p>
            <a:r>
              <a:rPr lang="en-US" dirty="0"/>
              <a:t>Click to edit Master title style</a:t>
            </a:r>
          </a:p>
        </p:txBody>
      </p:sp>
      <p:sp>
        <p:nvSpPr>
          <p:cNvPr id="5" name="Text Placeholder 6">
            <a:extLst>
              <a:ext uri="{FF2B5EF4-FFF2-40B4-BE49-F238E27FC236}">
                <a16:creationId xmlns:a16="http://schemas.microsoft.com/office/drawing/2014/main" id="{6677DB6D-5FBC-955E-E30E-070135A48BDD}"/>
              </a:ext>
            </a:extLst>
          </p:cNvPr>
          <p:cNvSpPr>
            <a:spLocks noGrp="1"/>
          </p:cNvSpPr>
          <p:nvPr>
            <p:ph type="body" sz="quarter" idx="10" hasCustomPrompt="1"/>
          </p:nvPr>
        </p:nvSpPr>
        <p:spPr>
          <a:xfrm>
            <a:off x="1216025" y="1899012"/>
            <a:ext cx="8332788" cy="738664"/>
          </a:xfrm>
        </p:spPr>
        <p:txBody>
          <a:bodyPr/>
          <a:lstStyle>
            <a:lvl1pPr>
              <a:defRPr sz="4800">
                <a:solidFill>
                  <a:schemeClr val="bg1">
                    <a:lumMod val="85000"/>
                  </a:schemeClr>
                </a:solidFill>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79467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1224475" y="5498584"/>
            <a:ext cx="3472583" cy="1107996"/>
          </a:xfrm>
          <a:prstGeom prst="rect">
            <a:avLst/>
          </a:prstGeom>
        </p:spPr>
        <p:txBody>
          <a:bodyPr anchor="t"/>
          <a:lstStyle>
            <a:lvl1pPr marL="0" indent="0" algn="l">
              <a:spcBef>
                <a:spcPts val="0"/>
              </a:spcBef>
              <a:buNone/>
              <a:defRPr sz="36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1216025" y="6943639"/>
            <a:ext cx="3211009" cy="2954655"/>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4919398" y="6943639"/>
            <a:ext cx="3211009" cy="2954655"/>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8622771" y="6943639"/>
            <a:ext cx="3211009" cy="2954655"/>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12301538" y="6943639"/>
            <a:ext cx="3211009" cy="2954655"/>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16004911" y="6943639"/>
            <a:ext cx="3211009" cy="2954655"/>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19708284" y="6943639"/>
            <a:ext cx="3211009" cy="2954655"/>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16" name="Text Placeholder 11">
            <a:extLst>
              <a:ext uri="{FF2B5EF4-FFF2-40B4-BE49-F238E27FC236}">
                <a16:creationId xmlns:a16="http://schemas.microsoft.com/office/drawing/2014/main" id="{AD3BE638-BEB7-147C-8D95-CB1131E930CD}"/>
              </a:ext>
            </a:extLst>
          </p:cNvPr>
          <p:cNvSpPr>
            <a:spLocks noGrp="1"/>
          </p:cNvSpPr>
          <p:nvPr>
            <p:ph type="body" sz="quarter" idx="55" hasCustomPrompt="1"/>
          </p:nvPr>
        </p:nvSpPr>
        <p:spPr>
          <a:xfrm>
            <a:off x="4915529" y="5498584"/>
            <a:ext cx="3472583" cy="1107996"/>
          </a:xfrm>
          <a:prstGeom prst="rect">
            <a:avLst/>
          </a:prstGeom>
        </p:spPr>
        <p:txBody>
          <a:bodyPr anchor="t"/>
          <a:lstStyle>
            <a:lvl1pPr marL="0" indent="0" algn="l">
              <a:spcBef>
                <a:spcPts val="0"/>
              </a:spcBef>
              <a:buNone/>
              <a:defRPr sz="36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18" name="Text Placeholder 11">
            <a:extLst>
              <a:ext uri="{FF2B5EF4-FFF2-40B4-BE49-F238E27FC236}">
                <a16:creationId xmlns:a16="http://schemas.microsoft.com/office/drawing/2014/main" id="{69CCC7CB-AA82-BA49-1F32-4A3D78DAE0A9}"/>
              </a:ext>
            </a:extLst>
          </p:cNvPr>
          <p:cNvSpPr>
            <a:spLocks noGrp="1"/>
          </p:cNvSpPr>
          <p:nvPr>
            <p:ph type="body" sz="quarter" idx="56" hasCustomPrompt="1"/>
          </p:nvPr>
        </p:nvSpPr>
        <p:spPr>
          <a:xfrm>
            <a:off x="8622771" y="5498584"/>
            <a:ext cx="3472583" cy="1107996"/>
          </a:xfrm>
          <a:prstGeom prst="rect">
            <a:avLst/>
          </a:prstGeom>
        </p:spPr>
        <p:txBody>
          <a:bodyPr anchor="t"/>
          <a:lstStyle>
            <a:lvl1pPr marL="0" indent="0" algn="l">
              <a:spcBef>
                <a:spcPts val="0"/>
              </a:spcBef>
              <a:buNone/>
              <a:defRPr sz="36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23" name="Text Placeholder 11">
            <a:extLst>
              <a:ext uri="{FF2B5EF4-FFF2-40B4-BE49-F238E27FC236}">
                <a16:creationId xmlns:a16="http://schemas.microsoft.com/office/drawing/2014/main" id="{CCB3495C-10BF-6515-289E-EF5B8FB64C97}"/>
              </a:ext>
            </a:extLst>
          </p:cNvPr>
          <p:cNvSpPr>
            <a:spLocks noGrp="1"/>
          </p:cNvSpPr>
          <p:nvPr>
            <p:ph type="body" sz="quarter" idx="57" hasCustomPrompt="1"/>
          </p:nvPr>
        </p:nvSpPr>
        <p:spPr>
          <a:xfrm>
            <a:off x="12313825" y="5498584"/>
            <a:ext cx="3472583" cy="1107996"/>
          </a:xfrm>
          <a:prstGeom prst="rect">
            <a:avLst/>
          </a:prstGeom>
        </p:spPr>
        <p:txBody>
          <a:bodyPr anchor="t"/>
          <a:lstStyle>
            <a:lvl1pPr marL="0" indent="0" algn="l">
              <a:spcBef>
                <a:spcPts val="0"/>
              </a:spcBef>
              <a:buNone/>
              <a:defRPr sz="36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26" name="Text Placeholder 11">
            <a:extLst>
              <a:ext uri="{FF2B5EF4-FFF2-40B4-BE49-F238E27FC236}">
                <a16:creationId xmlns:a16="http://schemas.microsoft.com/office/drawing/2014/main" id="{C476261E-B687-BAE7-34C5-11AB843905A1}"/>
              </a:ext>
            </a:extLst>
          </p:cNvPr>
          <p:cNvSpPr>
            <a:spLocks noGrp="1"/>
          </p:cNvSpPr>
          <p:nvPr>
            <p:ph type="body" sz="quarter" idx="58" hasCustomPrompt="1"/>
          </p:nvPr>
        </p:nvSpPr>
        <p:spPr>
          <a:xfrm>
            <a:off x="16004879" y="5498584"/>
            <a:ext cx="3472583" cy="1107996"/>
          </a:xfrm>
          <a:prstGeom prst="rect">
            <a:avLst/>
          </a:prstGeom>
        </p:spPr>
        <p:txBody>
          <a:bodyPr anchor="t"/>
          <a:lstStyle>
            <a:lvl1pPr marL="0" indent="0" algn="l">
              <a:spcBef>
                <a:spcPts val="0"/>
              </a:spcBef>
              <a:buNone/>
              <a:defRPr sz="36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27" name="Text Placeholder 11">
            <a:extLst>
              <a:ext uri="{FF2B5EF4-FFF2-40B4-BE49-F238E27FC236}">
                <a16:creationId xmlns:a16="http://schemas.microsoft.com/office/drawing/2014/main" id="{E8E57716-5429-98CB-7510-8C92F1347B73}"/>
              </a:ext>
            </a:extLst>
          </p:cNvPr>
          <p:cNvSpPr>
            <a:spLocks noGrp="1"/>
          </p:cNvSpPr>
          <p:nvPr>
            <p:ph type="body" sz="quarter" idx="59" hasCustomPrompt="1"/>
          </p:nvPr>
        </p:nvSpPr>
        <p:spPr>
          <a:xfrm>
            <a:off x="19695933" y="5498584"/>
            <a:ext cx="3472583" cy="1107996"/>
          </a:xfrm>
          <a:prstGeom prst="rect">
            <a:avLst/>
          </a:prstGeom>
        </p:spPr>
        <p:txBody>
          <a:bodyPr anchor="t"/>
          <a:lstStyle>
            <a:lvl1pPr marL="0" indent="0" algn="l">
              <a:spcBef>
                <a:spcPts val="0"/>
              </a:spcBef>
              <a:buNone/>
              <a:defRPr sz="36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3" name="Title 3">
            <a:extLst>
              <a:ext uri="{FF2B5EF4-FFF2-40B4-BE49-F238E27FC236}">
                <a16:creationId xmlns:a16="http://schemas.microsoft.com/office/drawing/2014/main" id="{8F372C89-F583-F98D-9A42-DDCFC6049535}"/>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4" name="Text Placeholder 6">
            <a:extLst>
              <a:ext uri="{FF2B5EF4-FFF2-40B4-BE49-F238E27FC236}">
                <a16:creationId xmlns:a16="http://schemas.microsoft.com/office/drawing/2014/main" id="{4CB223E0-6F5F-9238-8D15-6FE51E6E9AA7}"/>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310210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rge headline centere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D58D308-AD8D-3F47-8189-2A2ED0CE9152}"/>
              </a:ext>
            </a:extLst>
          </p:cNvPr>
          <p:cNvSpPr>
            <a:spLocks noGrp="1"/>
          </p:cNvSpPr>
          <p:nvPr>
            <p:ph type="body" sz="quarter" idx="22" hasCustomPrompt="1"/>
          </p:nvPr>
        </p:nvSpPr>
        <p:spPr>
          <a:xfrm>
            <a:off x="3911105" y="5874418"/>
            <a:ext cx="16564963" cy="1692771"/>
          </a:xfrm>
          <a:prstGeom prst="rect">
            <a:avLst/>
          </a:prstGeom>
        </p:spPr>
        <p:txBody>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9600" kern="1200" spc="-300" baseline="0" dirty="0">
                <a:gradFill>
                  <a:gsLst>
                    <a:gs pos="0">
                      <a:schemeClr val="accent2"/>
                    </a:gs>
                    <a:gs pos="99000">
                      <a:schemeClr val="accent1"/>
                    </a:gs>
                  </a:gsLst>
                  <a:lin ang="0" scaled="0"/>
                </a:gradFill>
                <a:latin typeface="+mj-lt"/>
                <a:ea typeface="+mn-ea"/>
                <a:cs typeface="Segoe UI Semilight" panose="020B0402040204020203" pitchFamily="34" charset="0"/>
              </a:defRPr>
            </a:lvl1pPr>
          </a:lstStyle>
          <a:p>
            <a:r>
              <a:rPr lang="en-US" sz="11000" dirty="0"/>
              <a:t>Large centered headline</a:t>
            </a:r>
          </a:p>
        </p:txBody>
      </p:sp>
      <p:sp>
        <p:nvSpPr>
          <p:cNvPr id="11" name="Text Placeholder 5">
            <a:extLst>
              <a:ext uri="{FF2B5EF4-FFF2-40B4-BE49-F238E27FC236}">
                <a16:creationId xmlns:a16="http://schemas.microsoft.com/office/drawing/2014/main" id="{04B7F2F4-F59B-2448-9737-6A4003E22749}"/>
              </a:ext>
            </a:extLst>
          </p:cNvPr>
          <p:cNvSpPr>
            <a:spLocks noGrp="1"/>
          </p:cNvSpPr>
          <p:nvPr>
            <p:ph type="body" sz="quarter" idx="23" hasCustomPrompt="1"/>
          </p:nvPr>
        </p:nvSpPr>
        <p:spPr>
          <a:xfrm>
            <a:off x="4019056" y="8013706"/>
            <a:ext cx="16564963" cy="908839"/>
          </a:xfrm>
          <a:prstGeom prst="rect">
            <a:avLst/>
          </a:prstGeom>
        </p:spPr>
        <p:txBody>
          <a:bodyPr/>
          <a:lstStyle>
            <a:lvl1pPr marL="0" indent="0" algn="ctr">
              <a:lnSpc>
                <a:spcPts val="8000"/>
              </a:lnSpc>
              <a:buNone/>
              <a:defRPr sz="4800" b="0" i="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Subtitle</a:t>
            </a:r>
          </a:p>
        </p:txBody>
      </p:sp>
    </p:spTree>
    <p:extLst>
      <p:ext uri="{BB962C8B-B14F-4D97-AF65-F5344CB8AC3E}">
        <p14:creationId xmlns:p14="http://schemas.microsoft.com/office/powerpoint/2010/main" val="22851388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Quote page">
    <p:bg>
      <p:bgPr>
        <a:gradFill flip="none" rotWithShape="1">
          <a:gsLst>
            <a:gs pos="0">
              <a:srgbClr val="0B6CFF"/>
            </a:gs>
            <a:gs pos="73000">
              <a:srgbClr val="512BD4"/>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D2262BF-AE35-A443-8472-6AACFB4A79E9}"/>
              </a:ext>
            </a:extLst>
          </p:cNvPr>
          <p:cNvSpPr>
            <a:spLocks noGrp="1"/>
          </p:cNvSpPr>
          <p:nvPr>
            <p:ph type="title" hasCustomPrompt="1"/>
          </p:nvPr>
        </p:nvSpPr>
        <p:spPr>
          <a:xfrm>
            <a:off x="3091108" y="1219200"/>
            <a:ext cx="10802692" cy="4699000"/>
          </a:xfrm>
          <a:prstGeom prst="rect">
            <a:avLst/>
          </a:prstGeom>
          <a:noFill/>
        </p:spPr>
        <p:txBody>
          <a:bodyPr wrap="square" lIns="0" tIns="0" rIns="0" bIns="0" anchor="t" anchorCtr="0">
            <a:normAutofit/>
          </a:bodyPr>
          <a:lstStyle>
            <a:lvl1pPr algn="l" defTabSz="1864762" rtl="0" eaLnBrk="1" latinLnBrk="0" hangingPunct="1">
              <a:lnSpc>
                <a:spcPct val="90000"/>
              </a:lnSpc>
              <a:spcBef>
                <a:spcPct val="0"/>
              </a:spcBef>
              <a:buNone/>
              <a:defRPr lang="en-US" sz="4200" b="0" i="0" kern="1200" cap="none" spc="0" baseline="0" dirty="0">
                <a:ln w="3175">
                  <a:noFill/>
                </a:ln>
                <a:solidFill>
                  <a:schemeClr val="tx1"/>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Quote Text</a:t>
            </a:r>
          </a:p>
        </p:txBody>
      </p:sp>
      <p:sp>
        <p:nvSpPr>
          <p:cNvPr id="4" name="Text Placeholder 3">
            <a:extLst>
              <a:ext uri="{FF2B5EF4-FFF2-40B4-BE49-F238E27FC236}">
                <a16:creationId xmlns:a16="http://schemas.microsoft.com/office/drawing/2014/main" id="{2E00C34A-958C-A344-9C3F-F2A365F05E55}"/>
              </a:ext>
            </a:extLst>
          </p:cNvPr>
          <p:cNvSpPr>
            <a:spLocks noGrp="1"/>
          </p:cNvSpPr>
          <p:nvPr>
            <p:ph type="body" sz="quarter" idx="23" hasCustomPrompt="1"/>
          </p:nvPr>
        </p:nvSpPr>
        <p:spPr>
          <a:xfrm>
            <a:off x="3091108" y="6611778"/>
            <a:ext cx="7413577" cy="492443"/>
          </a:xfrm>
          <a:prstGeom prst="rect">
            <a:avLst/>
          </a:prstGeom>
        </p:spPr>
        <p:txBody>
          <a:bodyPr/>
          <a:lstStyle>
            <a:lvl1pPr marL="0" indent="0">
              <a:buNone/>
              <a:defRPr sz="3200" b="0" i="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022" indent="0">
              <a:buNone/>
              <a:defRPr sz="3200">
                <a:solidFill>
                  <a:schemeClr val="bg1"/>
                </a:solidFill>
              </a:defRPr>
            </a:lvl2pPr>
            <a:lvl3pPr marL="914046" indent="0">
              <a:buNone/>
              <a:defRPr sz="3200">
                <a:solidFill>
                  <a:schemeClr val="bg1"/>
                </a:solidFill>
              </a:defRPr>
            </a:lvl3pPr>
            <a:lvl4pPr marL="1323462" indent="0">
              <a:buNone/>
              <a:defRPr sz="3200">
                <a:solidFill>
                  <a:schemeClr val="bg1"/>
                </a:solidFill>
              </a:defRPr>
            </a:lvl4pPr>
            <a:lvl5pPr marL="1710666" indent="0">
              <a:buNone/>
              <a:defRPr sz="3200">
                <a:solidFill>
                  <a:schemeClr val="bg1"/>
                </a:solidFill>
              </a:defRPr>
            </a:lvl5pPr>
          </a:lstStyle>
          <a:p>
            <a:pPr lvl="0"/>
            <a:r>
              <a:rPr lang="en-US" dirty="0"/>
              <a:t>Name | Company or Position</a:t>
            </a:r>
          </a:p>
        </p:txBody>
      </p:sp>
      <p:pic>
        <p:nvPicPr>
          <p:cNvPr id="12" name="Picture 11">
            <a:extLst>
              <a:ext uri="{FF2B5EF4-FFF2-40B4-BE49-F238E27FC236}">
                <a16:creationId xmlns:a16="http://schemas.microsoft.com/office/drawing/2014/main" id="{E31ABF29-859D-4DF9-92BE-99EFF3E4006C}"/>
              </a:ext>
            </a:extLst>
          </p:cNvPr>
          <p:cNvPicPr>
            <a:picLocks noChangeAspect="1"/>
          </p:cNvPicPr>
          <p:nvPr userDrawn="1"/>
        </p:nvPicPr>
        <p:blipFill>
          <a:blip r:embed="rId2"/>
          <a:stretch>
            <a:fillRect/>
          </a:stretch>
        </p:blipFill>
        <p:spPr bwMode="black">
          <a:xfrm>
            <a:off x="2103439" y="1219200"/>
            <a:ext cx="826870" cy="740303"/>
          </a:xfrm>
          <a:prstGeom prst="rect">
            <a:avLst/>
          </a:prstGeom>
        </p:spPr>
      </p:pic>
    </p:spTree>
    <p:extLst>
      <p:ext uri="{BB962C8B-B14F-4D97-AF65-F5344CB8AC3E}">
        <p14:creationId xmlns:p14="http://schemas.microsoft.com/office/powerpoint/2010/main" val="2559091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4067-BC8E-AD3C-8200-E8A9A6300C40}"/>
              </a:ext>
            </a:extLst>
          </p:cNvPr>
          <p:cNvSpPr>
            <a:spLocks noGrp="1"/>
          </p:cNvSpPr>
          <p:nvPr>
            <p:ph type="title"/>
          </p:nvPr>
        </p:nvSpPr>
        <p:spPr>
          <a:xfrm>
            <a:off x="1231109" y="1077220"/>
            <a:ext cx="22039909" cy="923330"/>
          </a:xfrm>
          <a:prstGeom prst="rect">
            <a:avLst/>
          </a:prstGeom>
        </p:spPr>
        <p:txBody>
          <a:bodyP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BB19FA9F-AAE1-42CC-7BE9-025BE791D4DD}"/>
              </a:ext>
            </a:extLst>
          </p:cNvPr>
          <p:cNvSpPr>
            <a:spLocks noGrp="1"/>
          </p:cNvSpPr>
          <p:nvPr>
            <p:ph type="pic" sz="quarter" idx="11" hasCustomPrompt="1"/>
          </p:nvPr>
        </p:nvSpPr>
        <p:spPr bwMode="ltGray">
          <a:xfrm>
            <a:off x="1229758" y="3452748"/>
            <a:ext cx="22039909" cy="10263252"/>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5" name="Text Placeholder 6">
            <a:extLst>
              <a:ext uri="{FF2B5EF4-FFF2-40B4-BE49-F238E27FC236}">
                <a16:creationId xmlns:a16="http://schemas.microsoft.com/office/drawing/2014/main" id="{CF7055A3-2B6B-C129-A788-A0E61E8513F1}"/>
              </a:ext>
            </a:extLst>
          </p:cNvPr>
          <p:cNvSpPr>
            <a:spLocks noGrp="1"/>
          </p:cNvSpPr>
          <p:nvPr>
            <p:ph type="body" sz="quarter" idx="10" hasCustomPrompt="1"/>
          </p:nvPr>
        </p:nvSpPr>
        <p:spPr>
          <a:xfrm>
            <a:off x="1216025" y="1899012"/>
            <a:ext cx="8332788" cy="738664"/>
          </a:xfrm>
        </p:spPr>
        <p:txBody>
          <a:bodyPr/>
          <a:lstStyle/>
          <a:p>
            <a:pPr lvl="0"/>
            <a:r>
              <a:rPr lang="en-US" dirty="0"/>
              <a:t>Click to edit subtitle</a:t>
            </a:r>
          </a:p>
        </p:txBody>
      </p:sp>
    </p:spTree>
    <p:extLst>
      <p:ext uri="{BB962C8B-B14F-4D97-AF65-F5344CB8AC3E}">
        <p14:creationId xmlns:p14="http://schemas.microsoft.com/office/powerpoint/2010/main" val="2627290944"/>
      </p:ext>
    </p:extLst>
  </p:cSld>
  <p:clrMapOvr>
    <a:masterClrMapping/>
  </p:clrMapOvr>
  <p:transition>
    <p:fade/>
  </p:transition>
  <p:extLst>
    <p:ext uri="{DCECCB84-F9BA-43D5-87BE-67443E8EF086}">
      <p15:sldGuideLst xmlns:p15="http://schemas.microsoft.com/office/powerpoint/2012/main">
        <p15:guide id="6" pos="12468">
          <p15:clr>
            <a:srgbClr val="A4A3A4"/>
          </p15:clr>
        </p15:guide>
        <p15:guide id="7" pos="15416">
          <p15:clr>
            <a:srgbClr val="A4A3A4"/>
          </p15:clr>
        </p15:guide>
        <p15:guide id="8" pos="21985">
          <p15:clr>
            <a:srgbClr val="A4A3A4"/>
          </p15:clr>
        </p15:guide>
        <p15:guide id="9" pos="24907">
          <p15:clr>
            <a:srgbClr val="A4A3A4"/>
          </p15:clr>
        </p15:guide>
        <p15:guide id="10" pos="31484">
          <p15:clr>
            <a:srgbClr val="A4A3A4"/>
          </p15:clr>
        </p15:guide>
        <p15:guide id="11" pos="34428">
          <p15:clr>
            <a:srgbClr val="A4A3A4"/>
          </p15:clr>
        </p15:guide>
        <p15:guide id="12" pos="40999">
          <p15:clr>
            <a:srgbClr val="A4A3A4"/>
          </p15:clr>
        </p15:guide>
        <p15:guide id="13" pos="43928">
          <p15:clr>
            <a:srgbClr val="A4A3A4"/>
          </p15:clr>
        </p15:guide>
        <p15:guide id="14" pos="50501">
          <p15:clr>
            <a:srgbClr val="A4A3A4"/>
          </p15:clr>
        </p15:guide>
        <p15:guide id="15" pos="53661">
          <p15:clr>
            <a:srgbClr val="A4A3A4"/>
          </p15:clr>
        </p15:guide>
        <p15:guide id="16" pos="60024">
          <p15:clr>
            <a:srgbClr val="A4A3A4"/>
          </p15:clr>
        </p15:guide>
        <p15:guide id="17" pos="62944">
          <p15:clr>
            <a:srgbClr val="A4A3A4"/>
          </p15:clr>
        </p15:guide>
        <p15:guide id="18" pos="69515">
          <p15:clr>
            <a:srgbClr val="A4A3A4"/>
          </p15:clr>
        </p15:guide>
        <p15:guide id="19" pos="72467">
          <p15:clr>
            <a:srgbClr val="A4A3A4"/>
          </p15:clr>
        </p15:guide>
        <p15:guide id="20" pos="79040">
          <p15:clr>
            <a:srgbClr val="A4A3A4"/>
          </p15:clr>
        </p15:guide>
        <p15:guide id="21" pos="81961">
          <p15:clr>
            <a:srgbClr val="A4A3A4"/>
          </p15:clr>
        </p15:guide>
        <p15:guide id="22" pos="88516">
          <p15:clr>
            <a:srgbClr val="A4A3A4"/>
          </p15:clr>
        </p15:guide>
        <p15:guide id="23" pos="91484">
          <p15:clr>
            <a:srgbClr val="A4A3A4"/>
          </p15:clr>
        </p15:guide>
        <p15:guide id="24" pos="98013">
          <p15:clr>
            <a:srgbClr val="A4A3A4"/>
          </p15:clr>
        </p15:guide>
        <p15:guide id="25" pos="100983">
          <p15:clr>
            <a:srgbClr val="A4A3A4"/>
          </p15:clr>
        </p15:guide>
        <p15:guide id="26" pos="107528">
          <p15:clr>
            <a:srgbClr val="A4A3A4"/>
          </p15:clr>
        </p15:guide>
        <p15:guide id="27" pos="110460">
          <p15:clr>
            <a:srgbClr val="A4A3A4"/>
          </p15:clr>
        </p15:guide>
        <p15:guide id="28" orient="horz" pos="14488">
          <p15:clr>
            <a:srgbClr val="5ACBF0"/>
          </p15:clr>
        </p15:guide>
        <p15:guide id="29" orient="horz" pos="20328">
          <p15:clr>
            <a:srgbClr val="5ACBF0"/>
          </p15:clr>
        </p15:guide>
        <p15:guide id="30" orient="horz" pos="4608">
          <p15:clr>
            <a:srgbClr val="5ACBF0"/>
          </p15:clr>
        </p15:guide>
        <p15:guide id="31" pos="614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 point with ovw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12170357" y="3871346"/>
            <a:ext cx="3567710" cy="830997"/>
          </a:xfrm>
          <a:prstGeom prst="rect">
            <a:avLst/>
          </a:prstGeom>
        </p:spPr>
        <p:txBody>
          <a:bodyPr anchor="t"/>
          <a:lstStyle>
            <a:lvl1pPr marL="0" indent="0" algn="r">
              <a:spcBef>
                <a:spcPts val="0"/>
              </a:spcBef>
              <a:buNone/>
              <a:defRPr sz="54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01</a:t>
            </a:r>
          </a:p>
        </p:txBody>
      </p:sp>
      <p:sp>
        <p:nvSpPr>
          <p:cNvPr id="15" name="Text Placeholder 11">
            <a:extLst>
              <a:ext uri="{FF2B5EF4-FFF2-40B4-BE49-F238E27FC236}">
                <a16:creationId xmlns:a16="http://schemas.microsoft.com/office/drawing/2014/main" id="{8F104F38-45F5-A44C-AFEC-A2CDE9896C18}"/>
              </a:ext>
            </a:extLst>
          </p:cNvPr>
          <p:cNvSpPr>
            <a:spLocks noGrp="1"/>
          </p:cNvSpPr>
          <p:nvPr>
            <p:ph type="body" sz="quarter" idx="17" hasCustomPrompt="1"/>
          </p:nvPr>
        </p:nvSpPr>
        <p:spPr>
          <a:xfrm>
            <a:off x="12170357" y="6740417"/>
            <a:ext cx="3567710" cy="830997"/>
          </a:xfrm>
          <a:prstGeom prst="rect">
            <a:avLst/>
          </a:prstGeom>
        </p:spPr>
        <p:txBody>
          <a:bodyPr anchor="t"/>
          <a:lstStyle>
            <a:lvl1pPr marL="0" indent="0" algn="r">
              <a:spcBef>
                <a:spcPts val="0"/>
              </a:spcBef>
              <a:buNone/>
              <a:defRPr sz="54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02</a:t>
            </a:r>
          </a:p>
        </p:txBody>
      </p:sp>
      <p:sp>
        <p:nvSpPr>
          <p:cNvPr id="17" name="Text Placeholder 11">
            <a:extLst>
              <a:ext uri="{FF2B5EF4-FFF2-40B4-BE49-F238E27FC236}">
                <a16:creationId xmlns:a16="http://schemas.microsoft.com/office/drawing/2014/main" id="{76902BC8-C8DF-B342-BFF6-006CACA4DF3E}"/>
              </a:ext>
            </a:extLst>
          </p:cNvPr>
          <p:cNvSpPr>
            <a:spLocks noGrp="1"/>
          </p:cNvSpPr>
          <p:nvPr>
            <p:ph type="body" sz="quarter" idx="18" hasCustomPrompt="1"/>
          </p:nvPr>
        </p:nvSpPr>
        <p:spPr>
          <a:xfrm>
            <a:off x="12170357" y="9609486"/>
            <a:ext cx="3567710" cy="830997"/>
          </a:xfrm>
          <a:prstGeom prst="rect">
            <a:avLst/>
          </a:prstGeom>
        </p:spPr>
        <p:txBody>
          <a:bodyPr anchor="t"/>
          <a:lstStyle>
            <a:lvl1pPr marL="0" indent="0" algn="r">
              <a:spcBef>
                <a:spcPts val="0"/>
              </a:spcBef>
              <a:buNone/>
              <a:defRPr sz="54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03</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16009938" y="4000221"/>
            <a:ext cx="6780979" cy="1846660"/>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p>
        </p:txBody>
      </p:sp>
      <p:sp>
        <p:nvSpPr>
          <p:cNvPr id="23" name="Text Placeholder 5">
            <a:extLst>
              <a:ext uri="{FF2B5EF4-FFF2-40B4-BE49-F238E27FC236}">
                <a16:creationId xmlns:a16="http://schemas.microsoft.com/office/drawing/2014/main" id="{8499BEAA-1598-C24E-8F13-21FBC20F2A0D}"/>
              </a:ext>
            </a:extLst>
          </p:cNvPr>
          <p:cNvSpPr>
            <a:spLocks noGrp="1"/>
          </p:cNvSpPr>
          <p:nvPr>
            <p:ph type="body" sz="quarter" idx="20" hasCustomPrompt="1"/>
          </p:nvPr>
        </p:nvSpPr>
        <p:spPr>
          <a:xfrm>
            <a:off x="16009938" y="6869292"/>
            <a:ext cx="6780979" cy="1846660"/>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4" name="Text Placeholder 5">
            <a:extLst>
              <a:ext uri="{FF2B5EF4-FFF2-40B4-BE49-F238E27FC236}">
                <a16:creationId xmlns:a16="http://schemas.microsoft.com/office/drawing/2014/main" id="{3447743D-9D59-2944-8CE6-C8A12788CD10}"/>
              </a:ext>
            </a:extLst>
          </p:cNvPr>
          <p:cNvSpPr>
            <a:spLocks noGrp="1"/>
          </p:cNvSpPr>
          <p:nvPr>
            <p:ph type="body" sz="quarter" idx="21" hasCustomPrompt="1"/>
          </p:nvPr>
        </p:nvSpPr>
        <p:spPr>
          <a:xfrm>
            <a:off x="16009938" y="9738363"/>
            <a:ext cx="6780979" cy="1846660"/>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1229758" y="3973364"/>
            <a:ext cx="9096440" cy="1477328"/>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2" name="Title 3">
            <a:extLst>
              <a:ext uri="{FF2B5EF4-FFF2-40B4-BE49-F238E27FC236}">
                <a16:creationId xmlns:a16="http://schemas.microsoft.com/office/drawing/2014/main" id="{0693EB0C-4AE8-BAEA-26C7-841321549D31}"/>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4" name="Text Placeholder 6">
            <a:extLst>
              <a:ext uri="{FF2B5EF4-FFF2-40B4-BE49-F238E27FC236}">
                <a16:creationId xmlns:a16="http://schemas.microsoft.com/office/drawing/2014/main" id="{6F090880-6F08-64FC-2258-90BF4CDE42A3}"/>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826318682"/>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x points with overview">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hasCustomPrompt="1"/>
          </p:nvPr>
        </p:nvSpPr>
        <p:spPr>
          <a:xfrm>
            <a:off x="12448311" y="5253988"/>
            <a:ext cx="3427313" cy="492443"/>
          </a:xfrm>
          <a:prstGeom prst="rect">
            <a:avLst/>
          </a:prstGeom>
        </p:spPr>
        <p:txBody>
          <a:bodyPr anchor="t"/>
          <a:lstStyle>
            <a:lvl1pPr marL="0" indent="0">
              <a:spcBef>
                <a:spcPts val="0"/>
              </a:spcBef>
              <a:buNone/>
              <a:defRPr sz="3200" b="0" i="0">
                <a:solidFill>
                  <a:schemeClr val="tx1">
                    <a:lumMod val="65000"/>
                    <a:lumOff val="35000"/>
                  </a:schemeClr>
                </a:solidFill>
                <a:latin typeface="Segoe UI Semilight" panose="020B0402040204020203" pitchFamily="34" charset="0"/>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23" name="Text Placeholder 11">
            <a:extLst>
              <a:ext uri="{FF2B5EF4-FFF2-40B4-BE49-F238E27FC236}">
                <a16:creationId xmlns:a16="http://schemas.microsoft.com/office/drawing/2014/main" id="{10D06BD3-4474-D845-BCB1-98284B34811B}"/>
              </a:ext>
            </a:extLst>
          </p:cNvPr>
          <p:cNvSpPr>
            <a:spLocks noGrp="1"/>
          </p:cNvSpPr>
          <p:nvPr>
            <p:ph type="body" sz="quarter" idx="27" hasCustomPrompt="1"/>
          </p:nvPr>
        </p:nvSpPr>
        <p:spPr>
          <a:xfrm>
            <a:off x="1228555" y="3977638"/>
            <a:ext cx="7277271" cy="492444"/>
          </a:xfrm>
          <a:prstGeom prst="rect">
            <a:avLst/>
          </a:prstGeom>
        </p:spPr>
        <p:txBody>
          <a:bodyPr anchor="t"/>
          <a:lstStyle>
            <a:lvl1pPr marL="0" indent="0">
              <a:spcBef>
                <a:spcPts val="0"/>
              </a:spcBef>
              <a:buNone/>
              <a:defRPr sz="3200" b="0" i="0" spc="-150">
                <a:solidFill>
                  <a:schemeClr val="accent2">
                    <a:lumMod val="50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OVERVIEW</a:t>
            </a:r>
          </a:p>
        </p:txBody>
      </p:sp>
      <p:sp>
        <p:nvSpPr>
          <p:cNvPr id="25" name="Text Placeholder 11">
            <a:extLst>
              <a:ext uri="{FF2B5EF4-FFF2-40B4-BE49-F238E27FC236}">
                <a16:creationId xmlns:a16="http://schemas.microsoft.com/office/drawing/2014/main" id="{A239B9B6-6940-E74C-9384-9649CE1DE7A4}"/>
              </a:ext>
            </a:extLst>
          </p:cNvPr>
          <p:cNvSpPr>
            <a:spLocks noGrp="1"/>
          </p:cNvSpPr>
          <p:nvPr>
            <p:ph type="body" sz="quarter" idx="29" hasCustomPrompt="1"/>
          </p:nvPr>
        </p:nvSpPr>
        <p:spPr>
          <a:xfrm>
            <a:off x="12448311" y="3977638"/>
            <a:ext cx="3427313" cy="923330"/>
          </a:xfrm>
          <a:prstGeom prst="rect">
            <a:avLst/>
          </a:prstGeom>
        </p:spPr>
        <p:txBody>
          <a:bodyPr anchor="t"/>
          <a:lstStyle>
            <a:lvl1pPr marL="0" indent="0">
              <a:spcBef>
                <a:spcPts val="0"/>
              </a:spcBef>
              <a:buNone/>
              <a:defRPr sz="6000" b="0" i="0" baseline="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01</a:t>
            </a:r>
          </a:p>
        </p:txBody>
      </p:sp>
      <p:sp>
        <p:nvSpPr>
          <p:cNvPr id="29" name="Text Placeholder 11">
            <a:extLst>
              <a:ext uri="{FF2B5EF4-FFF2-40B4-BE49-F238E27FC236}">
                <a16:creationId xmlns:a16="http://schemas.microsoft.com/office/drawing/2014/main" id="{61117500-6E6E-DD48-AFEF-DF0D533B2BDA}"/>
              </a:ext>
            </a:extLst>
          </p:cNvPr>
          <p:cNvSpPr>
            <a:spLocks noGrp="1"/>
          </p:cNvSpPr>
          <p:nvPr>
            <p:ph type="body" sz="quarter" idx="30" hasCustomPrompt="1"/>
          </p:nvPr>
        </p:nvSpPr>
        <p:spPr>
          <a:xfrm>
            <a:off x="12448311" y="8467083"/>
            <a:ext cx="3427313" cy="492443"/>
          </a:xfrm>
          <a:prstGeom prst="rect">
            <a:avLst/>
          </a:prstGeom>
        </p:spPr>
        <p:txBody>
          <a:bodyPr anchor="t"/>
          <a:lstStyle>
            <a:lvl1pPr marL="0" indent="0">
              <a:spcBef>
                <a:spcPts val="0"/>
              </a:spcBef>
              <a:buNone/>
              <a:defRPr sz="3200" b="0" i="0">
                <a:solidFill>
                  <a:schemeClr val="tx1">
                    <a:lumMod val="65000"/>
                    <a:lumOff val="35000"/>
                  </a:schemeClr>
                </a:solidFill>
                <a:latin typeface="Segoe UI Semilight" panose="020B0402040204020203" pitchFamily="34" charset="0"/>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30" name="Text Placeholder 11">
            <a:extLst>
              <a:ext uri="{FF2B5EF4-FFF2-40B4-BE49-F238E27FC236}">
                <a16:creationId xmlns:a16="http://schemas.microsoft.com/office/drawing/2014/main" id="{C0358DAC-2B7B-0C41-AE1F-AD379BBC7F71}"/>
              </a:ext>
            </a:extLst>
          </p:cNvPr>
          <p:cNvSpPr>
            <a:spLocks noGrp="1"/>
          </p:cNvSpPr>
          <p:nvPr>
            <p:ph type="body" sz="quarter" idx="31" hasCustomPrompt="1"/>
          </p:nvPr>
        </p:nvSpPr>
        <p:spPr>
          <a:xfrm>
            <a:off x="12448311" y="7190733"/>
            <a:ext cx="3427313" cy="923330"/>
          </a:xfrm>
          <a:prstGeom prst="rect">
            <a:avLst/>
          </a:prstGeom>
        </p:spPr>
        <p:txBody>
          <a:bodyPr anchor="t"/>
          <a:lstStyle>
            <a:lvl1pPr marL="0" indent="0">
              <a:spcBef>
                <a:spcPts val="0"/>
              </a:spcBef>
              <a:buNone/>
              <a:defRPr sz="6000" b="0" i="0" baseline="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04</a:t>
            </a:r>
          </a:p>
        </p:txBody>
      </p:sp>
      <p:sp>
        <p:nvSpPr>
          <p:cNvPr id="31" name="Text Placeholder 11">
            <a:extLst>
              <a:ext uri="{FF2B5EF4-FFF2-40B4-BE49-F238E27FC236}">
                <a16:creationId xmlns:a16="http://schemas.microsoft.com/office/drawing/2014/main" id="{C1A6E4F9-5C48-0A4C-B8B8-D04D1CE71804}"/>
              </a:ext>
            </a:extLst>
          </p:cNvPr>
          <p:cNvSpPr>
            <a:spLocks noGrp="1"/>
          </p:cNvSpPr>
          <p:nvPr>
            <p:ph type="body" sz="quarter" idx="32" hasCustomPrompt="1"/>
          </p:nvPr>
        </p:nvSpPr>
        <p:spPr>
          <a:xfrm>
            <a:off x="16149453" y="5253988"/>
            <a:ext cx="3427313" cy="492443"/>
          </a:xfrm>
          <a:prstGeom prst="rect">
            <a:avLst/>
          </a:prstGeom>
        </p:spPr>
        <p:txBody>
          <a:bodyPr anchor="t"/>
          <a:lstStyle>
            <a:lvl1pPr marL="0" indent="0">
              <a:spcBef>
                <a:spcPts val="0"/>
              </a:spcBef>
              <a:buNone/>
              <a:defRPr sz="3200" b="0" i="0">
                <a:solidFill>
                  <a:schemeClr val="tx1">
                    <a:lumMod val="65000"/>
                    <a:lumOff val="35000"/>
                  </a:schemeClr>
                </a:solidFill>
                <a:latin typeface="Segoe UI Semilight" panose="020B0402040204020203" pitchFamily="34" charset="0"/>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32" name="Text Placeholder 11">
            <a:extLst>
              <a:ext uri="{FF2B5EF4-FFF2-40B4-BE49-F238E27FC236}">
                <a16:creationId xmlns:a16="http://schemas.microsoft.com/office/drawing/2014/main" id="{B6325E85-B9ED-FC43-8F20-F9F4D1459193}"/>
              </a:ext>
            </a:extLst>
          </p:cNvPr>
          <p:cNvSpPr>
            <a:spLocks noGrp="1"/>
          </p:cNvSpPr>
          <p:nvPr>
            <p:ph type="body" sz="quarter" idx="33" hasCustomPrompt="1"/>
          </p:nvPr>
        </p:nvSpPr>
        <p:spPr>
          <a:xfrm>
            <a:off x="16149453" y="3977638"/>
            <a:ext cx="3427313" cy="923330"/>
          </a:xfrm>
          <a:prstGeom prst="rect">
            <a:avLst/>
          </a:prstGeom>
        </p:spPr>
        <p:txBody>
          <a:bodyPr anchor="t"/>
          <a:lstStyle>
            <a:lvl1pPr marL="0" indent="0">
              <a:spcBef>
                <a:spcPts val="0"/>
              </a:spcBef>
              <a:buNone/>
              <a:defRPr sz="6000" b="0" i="0" baseline="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02</a:t>
            </a:r>
          </a:p>
        </p:txBody>
      </p:sp>
      <p:sp>
        <p:nvSpPr>
          <p:cNvPr id="33" name="Text Placeholder 11">
            <a:extLst>
              <a:ext uri="{FF2B5EF4-FFF2-40B4-BE49-F238E27FC236}">
                <a16:creationId xmlns:a16="http://schemas.microsoft.com/office/drawing/2014/main" id="{1AF8BA04-AFCC-8A49-ADA0-8D58CF3C9D0F}"/>
              </a:ext>
            </a:extLst>
          </p:cNvPr>
          <p:cNvSpPr>
            <a:spLocks noGrp="1"/>
          </p:cNvSpPr>
          <p:nvPr>
            <p:ph type="body" sz="quarter" idx="34" hasCustomPrompt="1"/>
          </p:nvPr>
        </p:nvSpPr>
        <p:spPr>
          <a:xfrm>
            <a:off x="16149453" y="8467083"/>
            <a:ext cx="3427313" cy="492443"/>
          </a:xfrm>
          <a:prstGeom prst="rect">
            <a:avLst/>
          </a:prstGeom>
        </p:spPr>
        <p:txBody>
          <a:bodyPr anchor="t"/>
          <a:lstStyle>
            <a:lvl1pPr marL="0" indent="0">
              <a:spcBef>
                <a:spcPts val="0"/>
              </a:spcBef>
              <a:buNone/>
              <a:defRPr sz="3200" b="0" i="0">
                <a:solidFill>
                  <a:schemeClr val="tx1">
                    <a:lumMod val="65000"/>
                    <a:lumOff val="35000"/>
                  </a:schemeClr>
                </a:solidFill>
                <a:latin typeface="Segoe UI Semilight" panose="020B0402040204020203" pitchFamily="34" charset="0"/>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34" name="Text Placeholder 11">
            <a:extLst>
              <a:ext uri="{FF2B5EF4-FFF2-40B4-BE49-F238E27FC236}">
                <a16:creationId xmlns:a16="http://schemas.microsoft.com/office/drawing/2014/main" id="{F41B1817-FFCB-974B-94FF-7A2B098BCC46}"/>
              </a:ext>
            </a:extLst>
          </p:cNvPr>
          <p:cNvSpPr>
            <a:spLocks noGrp="1"/>
          </p:cNvSpPr>
          <p:nvPr>
            <p:ph type="body" sz="quarter" idx="35" hasCustomPrompt="1"/>
          </p:nvPr>
        </p:nvSpPr>
        <p:spPr>
          <a:xfrm>
            <a:off x="16149453" y="7190733"/>
            <a:ext cx="3427313" cy="923330"/>
          </a:xfrm>
          <a:prstGeom prst="rect">
            <a:avLst/>
          </a:prstGeom>
        </p:spPr>
        <p:txBody>
          <a:bodyPr anchor="t"/>
          <a:lstStyle>
            <a:lvl1pPr marL="0" indent="0">
              <a:spcBef>
                <a:spcPts val="0"/>
              </a:spcBef>
              <a:buNone/>
              <a:defRPr sz="6000" b="0" i="0" baseline="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05</a:t>
            </a:r>
          </a:p>
        </p:txBody>
      </p:sp>
      <p:sp>
        <p:nvSpPr>
          <p:cNvPr id="35" name="Text Placeholder 11">
            <a:extLst>
              <a:ext uri="{FF2B5EF4-FFF2-40B4-BE49-F238E27FC236}">
                <a16:creationId xmlns:a16="http://schemas.microsoft.com/office/drawing/2014/main" id="{2B61B1F9-75B2-3145-98C8-259F849615D7}"/>
              </a:ext>
            </a:extLst>
          </p:cNvPr>
          <p:cNvSpPr>
            <a:spLocks noGrp="1"/>
          </p:cNvSpPr>
          <p:nvPr>
            <p:ph type="body" sz="quarter" idx="36" hasCustomPrompt="1"/>
          </p:nvPr>
        </p:nvSpPr>
        <p:spPr>
          <a:xfrm>
            <a:off x="19836082" y="5253988"/>
            <a:ext cx="3427313" cy="492443"/>
          </a:xfrm>
          <a:prstGeom prst="rect">
            <a:avLst/>
          </a:prstGeom>
        </p:spPr>
        <p:txBody>
          <a:bodyPr anchor="t"/>
          <a:lstStyle>
            <a:lvl1pPr marL="0" indent="0">
              <a:spcBef>
                <a:spcPts val="0"/>
              </a:spcBef>
              <a:buNone/>
              <a:defRPr sz="3200" b="0" i="0">
                <a:solidFill>
                  <a:schemeClr val="tx1">
                    <a:lumMod val="65000"/>
                    <a:lumOff val="35000"/>
                  </a:schemeClr>
                </a:solidFill>
                <a:latin typeface="Segoe UI Semilight" panose="020B0402040204020203" pitchFamily="34" charset="0"/>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37" name="Text Placeholder 11">
            <a:extLst>
              <a:ext uri="{FF2B5EF4-FFF2-40B4-BE49-F238E27FC236}">
                <a16:creationId xmlns:a16="http://schemas.microsoft.com/office/drawing/2014/main" id="{B272328B-7E9A-7C44-B337-40EF6BF75DDA}"/>
              </a:ext>
            </a:extLst>
          </p:cNvPr>
          <p:cNvSpPr>
            <a:spLocks noGrp="1"/>
          </p:cNvSpPr>
          <p:nvPr>
            <p:ph type="body" sz="quarter" idx="37" hasCustomPrompt="1"/>
          </p:nvPr>
        </p:nvSpPr>
        <p:spPr>
          <a:xfrm>
            <a:off x="19836082" y="3977638"/>
            <a:ext cx="3427313" cy="923330"/>
          </a:xfrm>
          <a:prstGeom prst="rect">
            <a:avLst/>
          </a:prstGeom>
        </p:spPr>
        <p:txBody>
          <a:bodyPr anchor="t"/>
          <a:lstStyle>
            <a:lvl1pPr marL="0" indent="0">
              <a:spcBef>
                <a:spcPts val="0"/>
              </a:spcBef>
              <a:buNone/>
              <a:defRPr sz="6000" b="0" i="0" baseline="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03</a:t>
            </a:r>
          </a:p>
        </p:txBody>
      </p:sp>
      <p:sp>
        <p:nvSpPr>
          <p:cNvPr id="39" name="Text Placeholder 11">
            <a:extLst>
              <a:ext uri="{FF2B5EF4-FFF2-40B4-BE49-F238E27FC236}">
                <a16:creationId xmlns:a16="http://schemas.microsoft.com/office/drawing/2014/main" id="{E07F5269-1D57-8541-912C-92C327118BDB}"/>
              </a:ext>
            </a:extLst>
          </p:cNvPr>
          <p:cNvSpPr>
            <a:spLocks noGrp="1"/>
          </p:cNvSpPr>
          <p:nvPr>
            <p:ph type="body" sz="quarter" idx="38" hasCustomPrompt="1"/>
          </p:nvPr>
        </p:nvSpPr>
        <p:spPr>
          <a:xfrm>
            <a:off x="19836082" y="8467083"/>
            <a:ext cx="3427313" cy="492443"/>
          </a:xfrm>
          <a:prstGeom prst="rect">
            <a:avLst/>
          </a:prstGeom>
        </p:spPr>
        <p:txBody>
          <a:bodyPr anchor="t"/>
          <a:lstStyle>
            <a:lvl1pPr marL="0" indent="0">
              <a:spcBef>
                <a:spcPts val="0"/>
              </a:spcBef>
              <a:buNone/>
              <a:defRPr sz="3200" b="0" i="0">
                <a:solidFill>
                  <a:schemeClr val="tx1">
                    <a:lumMod val="65000"/>
                    <a:lumOff val="35000"/>
                  </a:schemeClr>
                </a:solidFill>
                <a:latin typeface="Segoe UI Semilight" panose="020B0402040204020203" pitchFamily="34" charset="0"/>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40" name="Text Placeholder 11">
            <a:extLst>
              <a:ext uri="{FF2B5EF4-FFF2-40B4-BE49-F238E27FC236}">
                <a16:creationId xmlns:a16="http://schemas.microsoft.com/office/drawing/2014/main" id="{3CA5E5DF-A4C2-EE4C-92AF-BE4620961697}"/>
              </a:ext>
            </a:extLst>
          </p:cNvPr>
          <p:cNvSpPr>
            <a:spLocks noGrp="1"/>
          </p:cNvSpPr>
          <p:nvPr>
            <p:ph type="body" sz="quarter" idx="39" hasCustomPrompt="1"/>
          </p:nvPr>
        </p:nvSpPr>
        <p:spPr>
          <a:xfrm>
            <a:off x="19836082" y="7190733"/>
            <a:ext cx="3427313" cy="923330"/>
          </a:xfrm>
          <a:prstGeom prst="rect">
            <a:avLst/>
          </a:prstGeom>
        </p:spPr>
        <p:txBody>
          <a:bodyPr anchor="t"/>
          <a:lstStyle>
            <a:lvl1pPr marL="0" indent="0">
              <a:spcBef>
                <a:spcPts val="0"/>
              </a:spcBef>
              <a:buNone/>
              <a:defRPr sz="6000" b="0" i="0" baseline="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06</a:t>
            </a:r>
          </a:p>
        </p:txBody>
      </p:sp>
      <p:sp>
        <p:nvSpPr>
          <p:cNvPr id="46" name="Content Placeholder 2">
            <a:extLst>
              <a:ext uri="{FF2B5EF4-FFF2-40B4-BE49-F238E27FC236}">
                <a16:creationId xmlns:a16="http://schemas.microsoft.com/office/drawing/2014/main" id="{8CC3960C-1646-F044-A999-760C1EA1B7A1}"/>
              </a:ext>
            </a:extLst>
          </p:cNvPr>
          <p:cNvSpPr>
            <a:spLocks noGrp="1"/>
          </p:cNvSpPr>
          <p:nvPr>
            <p:ph sz="quarter" idx="40" hasCustomPrompt="1"/>
          </p:nvPr>
        </p:nvSpPr>
        <p:spPr>
          <a:xfrm>
            <a:off x="1216025" y="4771568"/>
            <a:ext cx="7289800" cy="2215991"/>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3" name="Title 3">
            <a:extLst>
              <a:ext uri="{FF2B5EF4-FFF2-40B4-BE49-F238E27FC236}">
                <a16:creationId xmlns:a16="http://schemas.microsoft.com/office/drawing/2014/main" id="{841E87AE-2F87-F3DE-EA65-1E1580F38B68}"/>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4" name="Text Placeholder 6">
            <a:extLst>
              <a:ext uri="{FF2B5EF4-FFF2-40B4-BE49-F238E27FC236}">
                <a16:creationId xmlns:a16="http://schemas.microsoft.com/office/drawing/2014/main" id="{1D7CBEB2-9499-2F05-8090-4EBA8BF81729}"/>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14930204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points \ 3 columns">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1EC5FC21-F37F-4DB9-8B63-8D6C8B7043B4}"/>
              </a:ext>
            </a:extLst>
          </p:cNvPr>
          <p:cNvSpPr>
            <a:spLocks noGrp="1"/>
          </p:cNvSpPr>
          <p:nvPr>
            <p:ph type="body" sz="quarter" idx="16" hasCustomPrompt="1"/>
          </p:nvPr>
        </p:nvSpPr>
        <p:spPr>
          <a:xfrm>
            <a:off x="6782314" y="3803418"/>
            <a:ext cx="3458934" cy="830997"/>
          </a:xfrm>
          <a:prstGeom prst="rect">
            <a:avLst/>
          </a:prstGeom>
        </p:spPr>
        <p:txBody>
          <a:bodyPr anchor="t"/>
          <a:lstStyle>
            <a:lvl1pPr marL="0" indent="0" algn="l">
              <a:spcBef>
                <a:spcPts val="0"/>
              </a:spcBef>
              <a:buNone/>
              <a:defRPr sz="54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01</a:t>
            </a:r>
          </a:p>
        </p:txBody>
      </p:sp>
      <p:sp>
        <p:nvSpPr>
          <p:cNvPr id="3" name="Text Placeholder 5">
            <a:extLst>
              <a:ext uri="{FF2B5EF4-FFF2-40B4-BE49-F238E27FC236}">
                <a16:creationId xmlns:a16="http://schemas.microsoft.com/office/drawing/2014/main" id="{08737412-3D70-453A-A41A-B5C82CFAE8C2}"/>
              </a:ext>
            </a:extLst>
          </p:cNvPr>
          <p:cNvSpPr>
            <a:spLocks noGrp="1"/>
          </p:cNvSpPr>
          <p:nvPr>
            <p:ph type="body" sz="quarter" idx="19" hasCustomPrompt="1"/>
          </p:nvPr>
        </p:nvSpPr>
        <p:spPr>
          <a:xfrm>
            <a:off x="6773863" y="4776619"/>
            <a:ext cx="3458934" cy="2992794"/>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4" name="Text Placeholder 11">
            <a:extLst>
              <a:ext uri="{FF2B5EF4-FFF2-40B4-BE49-F238E27FC236}">
                <a16:creationId xmlns:a16="http://schemas.microsoft.com/office/drawing/2014/main" id="{F9D046F9-2A76-47FB-9B20-5B6133C342E7}"/>
              </a:ext>
            </a:extLst>
          </p:cNvPr>
          <p:cNvSpPr>
            <a:spLocks noGrp="1"/>
          </p:cNvSpPr>
          <p:nvPr>
            <p:ph type="body" sz="quarter" idx="41" hasCustomPrompt="1"/>
          </p:nvPr>
        </p:nvSpPr>
        <p:spPr>
          <a:xfrm>
            <a:off x="10477237" y="3803418"/>
            <a:ext cx="3458934" cy="830997"/>
          </a:xfrm>
          <a:prstGeom prst="rect">
            <a:avLst/>
          </a:prstGeom>
        </p:spPr>
        <p:txBody>
          <a:bodyPr anchor="t"/>
          <a:lstStyle>
            <a:lvl1pPr marL="0" indent="0" algn="l">
              <a:spcBef>
                <a:spcPts val="0"/>
              </a:spcBef>
              <a:buNone/>
              <a:defRPr sz="54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02</a:t>
            </a:r>
          </a:p>
        </p:txBody>
      </p:sp>
      <p:sp>
        <p:nvSpPr>
          <p:cNvPr id="5" name="Text Placeholder 5">
            <a:extLst>
              <a:ext uri="{FF2B5EF4-FFF2-40B4-BE49-F238E27FC236}">
                <a16:creationId xmlns:a16="http://schemas.microsoft.com/office/drawing/2014/main" id="{B80A0A13-21C1-4535-9B2C-90BE24B2DE8E}"/>
              </a:ext>
            </a:extLst>
          </p:cNvPr>
          <p:cNvSpPr>
            <a:spLocks noGrp="1"/>
          </p:cNvSpPr>
          <p:nvPr>
            <p:ph type="body" sz="quarter" idx="42" hasCustomPrompt="1"/>
          </p:nvPr>
        </p:nvSpPr>
        <p:spPr>
          <a:xfrm>
            <a:off x="10468786" y="4776619"/>
            <a:ext cx="3458934" cy="2992794"/>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6" name="Text Placeholder 11">
            <a:extLst>
              <a:ext uri="{FF2B5EF4-FFF2-40B4-BE49-F238E27FC236}">
                <a16:creationId xmlns:a16="http://schemas.microsoft.com/office/drawing/2014/main" id="{1B5F31AC-4CCA-4A6C-AC5F-E68D14736E64}"/>
              </a:ext>
            </a:extLst>
          </p:cNvPr>
          <p:cNvSpPr>
            <a:spLocks noGrp="1"/>
          </p:cNvSpPr>
          <p:nvPr>
            <p:ph type="body" sz="quarter" idx="43" hasCustomPrompt="1"/>
          </p:nvPr>
        </p:nvSpPr>
        <p:spPr>
          <a:xfrm>
            <a:off x="14180611" y="3803418"/>
            <a:ext cx="3458934" cy="830997"/>
          </a:xfrm>
          <a:prstGeom prst="rect">
            <a:avLst/>
          </a:prstGeom>
        </p:spPr>
        <p:txBody>
          <a:bodyPr anchor="t"/>
          <a:lstStyle>
            <a:lvl1pPr marL="0" indent="0" algn="l">
              <a:spcBef>
                <a:spcPts val="0"/>
              </a:spcBef>
              <a:buNone/>
              <a:defRPr sz="54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03</a:t>
            </a:r>
          </a:p>
        </p:txBody>
      </p:sp>
      <p:sp>
        <p:nvSpPr>
          <p:cNvPr id="7" name="Text Placeholder 5">
            <a:extLst>
              <a:ext uri="{FF2B5EF4-FFF2-40B4-BE49-F238E27FC236}">
                <a16:creationId xmlns:a16="http://schemas.microsoft.com/office/drawing/2014/main" id="{7BD4E321-20A8-4721-90C8-E0D4B7A5EF44}"/>
              </a:ext>
            </a:extLst>
          </p:cNvPr>
          <p:cNvSpPr>
            <a:spLocks noGrp="1"/>
          </p:cNvSpPr>
          <p:nvPr>
            <p:ph type="body" sz="quarter" idx="44" hasCustomPrompt="1"/>
          </p:nvPr>
        </p:nvSpPr>
        <p:spPr>
          <a:xfrm>
            <a:off x="14172160" y="4776619"/>
            <a:ext cx="3458934" cy="2992794"/>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8" name="Text Placeholder 11">
            <a:extLst>
              <a:ext uri="{FF2B5EF4-FFF2-40B4-BE49-F238E27FC236}">
                <a16:creationId xmlns:a16="http://schemas.microsoft.com/office/drawing/2014/main" id="{22B6C17E-49E4-4A26-8681-B7B0F4998898}"/>
              </a:ext>
            </a:extLst>
          </p:cNvPr>
          <p:cNvSpPr>
            <a:spLocks noGrp="1"/>
          </p:cNvSpPr>
          <p:nvPr>
            <p:ph type="body" sz="quarter" idx="45" hasCustomPrompt="1"/>
          </p:nvPr>
        </p:nvSpPr>
        <p:spPr>
          <a:xfrm>
            <a:off x="6782314" y="8112783"/>
            <a:ext cx="3458934" cy="830997"/>
          </a:xfrm>
          <a:prstGeom prst="rect">
            <a:avLst/>
          </a:prstGeom>
        </p:spPr>
        <p:txBody>
          <a:bodyPr anchor="t"/>
          <a:lstStyle>
            <a:lvl1pPr marL="0" indent="0" algn="l">
              <a:spcBef>
                <a:spcPts val="0"/>
              </a:spcBef>
              <a:buNone/>
              <a:defRPr sz="54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01</a:t>
            </a:r>
          </a:p>
        </p:txBody>
      </p:sp>
      <p:sp>
        <p:nvSpPr>
          <p:cNvPr id="9" name="Text Placeholder 5">
            <a:extLst>
              <a:ext uri="{FF2B5EF4-FFF2-40B4-BE49-F238E27FC236}">
                <a16:creationId xmlns:a16="http://schemas.microsoft.com/office/drawing/2014/main" id="{67AD932C-CB75-4759-8008-FCDC4081BD04}"/>
              </a:ext>
            </a:extLst>
          </p:cNvPr>
          <p:cNvSpPr>
            <a:spLocks noGrp="1"/>
          </p:cNvSpPr>
          <p:nvPr>
            <p:ph type="body" sz="quarter" idx="46" hasCustomPrompt="1"/>
          </p:nvPr>
        </p:nvSpPr>
        <p:spPr>
          <a:xfrm>
            <a:off x="6773863" y="9085984"/>
            <a:ext cx="3458934" cy="2992794"/>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10" name="Text Placeholder 11">
            <a:extLst>
              <a:ext uri="{FF2B5EF4-FFF2-40B4-BE49-F238E27FC236}">
                <a16:creationId xmlns:a16="http://schemas.microsoft.com/office/drawing/2014/main" id="{D3F8473A-A3E9-4A8D-A219-0FA10E5358E0}"/>
              </a:ext>
            </a:extLst>
          </p:cNvPr>
          <p:cNvSpPr>
            <a:spLocks noGrp="1"/>
          </p:cNvSpPr>
          <p:nvPr>
            <p:ph type="body" sz="quarter" idx="47" hasCustomPrompt="1"/>
          </p:nvPr>
        </p:nvSpPr>
        <p:spPr>
          <a:xfrm>
            <a:off x="10477237" y="8112783"/>
            <a:ext cx="3458934" cy="830997"/>
          </a:xfrm>
          <a:prstGeom prst="rect">
            <a:avLst/>
          </a:prstGeom>
        </p:spPr>
        <p:txBody>
          <a:bodyPr anchor="t"/>
          <a:lstStyle>
            <a:lvl1pPr marL="0" indent="0" algn="l">
              <a:spcBef>
                <a:spcPts val="0"/>
              </a:spcBef>
              <a:buNone/>
              <a:defRPr sz="54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5">
            <a:extLst>
              <a:ext uri="{FF2B5EF4-FFF2-40B4-BE49-F238E27FC236}">
                <a16:creationId xmlns:a16="http://schemas.microsoft.com/office/drawing/2014/main" id="{397FD6B3-89C8-4F91-8583-F3B70602A3D3}"/>
              </a:ext>
            </a:extLst>
          </p:cNvPr>
          <p:cNvSpPr>
            <a:spLocks noGrp="1"/>
          </p:cNvSpPr>
          <p:nvPr>
            <p:ph type="body" sz="quarter" idx="48" hasCustomPrompt="1"/>
          </p:nvPr>
        </p:nvSpPr>
        <p:spPr>
          <a:xfrm>
            <a:off x="10468786" y="9085984"/>
            <a:ext cx="3458934" cy="2992794"/>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2" name="Text Placeholder 11">
            <a:extLst>
              <a:ext uri="{FF2B5EF4-FFF2-40B4-BE49-F238E27FC236}">
                <a16:creationId xmlns:a16="http://schemas.microsoft.com/office/drawing/2014/main" id="{1A959D81-EBC2-417B-A29D-8E9E3BFEA113}"/>
              </a:ext>
            </a:extLst>
          </p:cNvPr>
          <p:cNvSpPr>
            <a:spLocks noGrp="1"/>
          </p:cNvSpPr>
          <p:nvPr>
            <p:ph type="body" sz="quarter" idx="49" hasCustomPrompt="1"/>
          </p:nvPr>
        </p:nvSpPr>
        <p:spPr>
          <a:xfrm>
            <a:off x="14180611" y="8112783"/>
            <a:ext cx="3458934" cy="830997"/>
          </a:xfrm>
          <a:prstGeom prst="rect">
            <a:avLst/>
          </a:prstGeom>
        </p:spPr>
        <p:txBody>
          <a:bodyPr anchor="t"/>
          <a:lstStyle>
            <a:lvl1pPr marL="0" indent="0" algn="l">
              <a:spcBef>
                <a:spcPts val="0"/>
              </a:spcBef>
              <a:buNone/>
              <a:defRPr sz="5400" b="0" i="0">
                <a:solidFill>
                  <a:schemeClr val="accent2">
                    <a:lumMod val="7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5">
            <a:extLst>
              <a:ext uri="{FF2B5EF4-FFF2-40B4-BE49-F238E27FC236}">
                <a16:creationId xmlns:a16="http://schemas.microsoft.com/office/drawing/2014/main" id="{23127EC6-181F-4DCC-906E-6D6257D2D039}"/>
              </a:ext>
            </a:extLst>
          </p:cNvPr>
          <p:cNvSpPr>
            <a:spLocks noGrp="1"/>
          </p:cNvSpPr>
          <p:nvPr>
            <p:ph type="body" sz="quarter" idx="50" hasCustomPrompt="1"/>
          </p:nvPr>
        </p:nvSpPr>
        <p:spPr>
          <a:xfrm>
            <a:off x="14172160" y="9085984"/>
            <a:ext cx="3458934" cy="2992794"/>
          </a:xfrm>
          <a:prstGeom prst="rect">
            <a:avLst/>
          </a:prstGeom>
        </p:spPr>
        <p:txBody>
          <a:bodyPr/>
          <a:lstStyle>
            <a:lvl1pPr marL="0" indent="0">
              <a:buNone/>
              <a:defRPr sz="2400" b="0" i="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4" name="Title 3">
            <a:extLst>
              <a:ext uri="{FF2B5EF4-FFF2-40B4-BE49-F238E27FC236}">
                <a16:creationId xmlns:a16="http://schemas.microsoft.com/office/drawing/2014/main" id="{55FD3863-EE5E-1041-CCE7-271A8CE9F320}"/>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15" name="Text Placeholder 6">
            <a:extLst>
              <a:ext uri="{FF2B5EF4-FFF2-40B4-BE49-F238E27FC236}">
                <a16:creationId xmlns:a16="http://schemas.microsoft.com/office/drawing/2014/main" id="{AB4AE213-3C65-160D-8ED4-F4C488E7F410}"/>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27444098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object 36">
            <a:extLst>
              <a:ext uri="{FF2B5EF4-FFF2-40B4-BE49-F238E27FC236}">
                <a16:creationId xmlns:a16="http://schemas.microsoft.com/office/drawing/2014/main" id="{994169B6-5098-4604-9A3B-747B7FC4D9B9}"/>
              </a:ext>
            </a:extLst>
          </p:cNvPr>
          <p:cNvSpPr/>
          <p:nvPr userDrawn="1"/>
        </p:nvSpPr>
        <p:spPr>
          <a:xfrm flipH="1">
            <a:off x="19217543" y="4663184"/>
            <a:ext cx="1043882" cy="1634984"/>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tx1">
                  <a:lumMod val="65000"/>
                  <a:lumOff val="35000"/>
                </a:schemeClr>
              </a:solidFill>
              <a:effectLst/>
              <a:uLnTx/>
              <a:uFillTx/>
            </a:endParaRPr>
          </a:p>
        </p:txBody>
      </p:sp>
      <p:sp>
        <p:nvSpPr>
          <p:cNvPr id="5" name="object 20">
            <a:extLst>
              <a:ext uri="{FF2B5EF4-FFF2-40B4-BE49-F238E27FC236}">
                <a16:creationId xmlns:a16="http://schemas.microsoft.com/office/drawing/2014/main" id="{31C8D16A-3AE9-434D-A93C-999E19DD3C41}"/>
              </a:ext>
            </a:extLst>
          </p:cNvPr>
          <p:cNvSpPr txBox="1"/>
          <p:nvPr userDrawn="1"/>
        </p:nvSpPr>
        <p:spPr>
          <a:xfrm>
            <a:off x="1765358" y="3912842"/>
            <a:ext cx="1527166" cy="643409"/>
          </a:xfrm>
          <a:prstGeom prst="rect">
            <a:avLst/>
          </a:prstGeom>
        </p:spPr>
        <p:txBody>
          <a:bodyPr vert="horz" wrap="square" lIns="0" tIns="14632" rIns="0" bIns="0" rtlCol="0">
            <a:spAutoFit/>
          </a:bodyPr>
          <a:lstStyle/>
          <a:p>
            <a:pPr marL="15403">
              <a:spcBef>
                <a:spcPts val="115"/>
              </a:spcBef>
            </a:pPr>
            <a:r>
              <a:rPr lang="en-US" sz="2001" b="1" spc="-12">
                <a:solidFill>
                  <a:schemeClr val="tx1">
                    <a:lumMod val="65000"/>
                    <a:lumOff val="35000"/>
                  </a:schemeClr>
                </a:solidFill>
                <a:ea typeface="Segoe UI" panose="020B0502040204020203" pitchFamily="34" charset="0"/>
                <a:cs typeface="Segoe UI" panose="020B0502040204020203" pitchFamily="34" charset="0"/>
              </a:rPr>
              <a:t>04/03</a:t>
            </a:r>
            <a:endParaRPr lang="en-US" sz="2001" b="1">
              <a:solidFill>
                <a:schemeClr val="tx1">
                  <a:lumMod val="65000"/>
                  <a:lumOff val="35000"/>
                </a:schemeClr>
              </a:solidFill>
              <a:ea typeface="Segoe UI" panose="020B0502040204020203" pitchFamily="34" charset="0"/>
              <a:cs typeface="Segoe UI" panose="020B0502040204020203" pitchFamily="34" charset="0"/>
            </a:endParaRPr>
          </a:p>
          <a:p>
            <a:pPr marL="15403">
              <a:spcBef>
                <a:spcPts val="103"/>
              </a:spcBef>
            </a:pPr>
            <a:r>
              <a:rPr lang="en-US" sz="2001" spc="-6">
                <a:solidFill>
                  <a:schemeClr val="tx1">
                    <a:lumMod val="65000"/>
                    <a:lumOff val="35000"/>
                  </a:schemeClr>
                </a:solidFill>
                <a:latin typeface="Segoe UI Semilight" panose="020B0402040204020203" pitchFamily="34" charset="0"/>
                <a:cs typeface="Segoe UI Semilight" panose="020B0402040204020203" pitchFamily="34" charset="0"/>
              </a:rPr>
              <a:t>FPO</a:t>
            </a:r>
            <a:endParaRPr lang="en-US" sz="2001">
              <a:solidFill>
                <a:schemeClr val="tx1">
                  <a:lumMod val="65000"/>
                  <a:lumOff val="35000"/>
                </a:schemeClr>
              </a:solidFill>
              <a:latin typeface="Segoe UI Semilight" panose="020B0402040204020203" pitchFamily="34" charset="0"/>
              <a:cs typeface="Segoe UI Semilight" panose="020B0402040204020203" pitchFamily="34" charset="0"/>
            </a:endParaRPr>
          </a:p>
        </p:txBody>
      </p:sp>
      <p:sp>
        <p:nvSpPr>
          <p:cNvPr id="6" name="object 30">
            <a:extLst>
              <a:ext uri="{FF2B5EF4-FFF2-40B4-BE49-F238E27FC236}">
                <a16:creationId xmlns:a16="http://schemas.microsoft.com/office/drawing/2014/main" id="{169B225C-F902-4F4C-B83B-DC1FF248AFF8}"/>
              </a:ext>
            </a:extLst>
          </p:cNvPr>
          <p:cNvSpPr/>
          <p:nvPr userDrawn="1"/>
        </p:nvSpPr>
        <p:spPr>
          <a:xfrm>
            <a:off x="1596623" y="3991734"/>
            <a:ext cx="0" cy="2315008"/>
          </a:xfrm>
          <a:custGeom>
            <a:avLst/>
            <a:gdLst/>
            <a:ahLst/>
            <a:cxnLst/>
            <a:rect l="l" t="t" r="r" b="b"/>
            <a:pathLst>
              <a:path h="1908810">
                <a:moveTo>
                  <a:pt x="0" y="0"/>
                </a:moveTo>
                <a:lnTo>
                  <a:pt x="0" y="1908413"/>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tx1">
                  <a:lumMod val="65000"/>
                  <a:lumOff val="35000"/>
                </a:schemeClr>
              </a:solidFill>
              <a:effectLst/>
              <a:uLnTx/>
              <a:uFillTx/>
            </a:endParaRPr>
          </a:p>
        </p:txBody>
      </p:sp>
      <p:sp>
        <p:nvSpPr>
          <p:cNvPr id="7" name="object 32">
            <a:extLst>
              <a:ext uri="{FF2B5EF4-FFF2-40B4-BE49-F238E27FC236}">
                <a16:creationId xmlns:a16="http://schemas.microsoft.com/office/drawing/2014/main" id="{C11D48EF-664F-4B57-8C61-332CCF9F2A89}"/>
              </a:ext>
            </a:extLst>
          </p:cNvPr>
          <p:cNvSpPr/>
          <p:nvPr userDrawn="1"/>
        </p:nvSpPr>
        <p:spPr>
          <a:xfrm>
            <a:off x="1225234" y="6742442"/>
            <a:ext cx="0" cy="3049711"/>
          </a:xfrm>
          <a:custGeom>
            <a:avLst/>
            <a:gdLst/>
            <a:ahLst/>
            <a:cxnLst/>
            <a:rect l="l" t="t" r="r" b="b"/>
            <a:pathLst>
              <a:path h="2514600">
                <a:moveTo>
                  <a:pt x="0" y="0"/>
                </a:moveTo>
                <a:lnTo>
                  <a:pt x="0" y="2514331"/>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tx1">
                  <a:lumMod val="65000"/>
                  <a:lumOff val="35000"/>
                </a:schemeClr>
              </a:solidFill>
              <a:effectLst/>
              <a:uLnTx/>
              <a:uFillTx/>
            </a:endParaRPr>
          </a:p>
        </p:txBody>
      </p:sp>
      <p:sp>
        <p:nvSpPr>
          <p:cNvPr id="8" name="object 36">
            <a:extLst>
              <a:ext uri="{FF2B5EF4-FFF2-40B4-BE49-F238E27FC236}">
                <a16:creationId xmlns:a16="http://schemas.microsoft.com/office/drawing/2014/main" id="{6BC76D20-5F49-48CD-A816-70854D4F1902}"/>
              </a:ext>
            </a:extLst>
          </p:cNvPr>
          <p:cNvSpPr/>
          <p:nvPr userDrawn="1"/>
        </p:nvSpPr>
        <p:spPr>
          <a:xfrm flipH="1">
            <a:off x="21335903" y="6720584"/>
            <a:ext cx="1043882" cy="1634984"/>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tx1">
                  <a:lumMod val="65000"/>
                  <a:lumOff val="35000"/>
                </a:schemeClr>
              </a:solidFill>
              <a:effectLst/>
              <a:uLnTx/>
              <a:uFillTx/>
            </a:endParaRPr>
          </a:p>
        </p:txBody>
      </p:sp>
      <p:sp>
        <p:nvSpPr>
          <p:cNvPr id="9" name="object 37">
            <a:extLst>
              <a:ext uri="{FF2B5EF4-FFF2-40B4-BE49-F238E27FC236}">
                <a16:creationId xmlns:a16="http://schemas.microsoft.com/office/drawing/2014/main" id="{27FBC586-A5F4-4619-9E78-16D8A020BE2D}"/>
              </a:ext>
            </a:extLst>
          </p:cNvPr>
          <p:cNvSpPr/>
          <p:nvPr userDrawn="1"/>
        </p:nvSpPr>
        <p:spPr>
          <a:xfrm flipH="1">
            <a:off x="9344045" y="4609395"/>
            <a:ext cx="77917" cy="1697004"/>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tx1">
                  <a:lumMod val="65000"/>
                  <a:lumOff val="35000"/>
                </a:schemeClr>
              </a:solidFill>
              <a:effectLst/>
              <a:uLnTx/>
              <a:uFillTx/>
            </a:endParaRPr>
          </a:p>
        </p:txBody>
      </p:sp>
      <p:sp>
        <p:nvSpPr>
          <p:cNvPr id="10" name="object 38">
            <a:extLst>
              <a:ext uri="{FF2B5EF4-FFF2-40B4-BE49-F238E27FC236}">
                <a16:creationId xmlns:a16="http://schemas.microsoft.com/office/drawing/2014/main" id="{FD7D0875-1B1B-48D3-A555-34C9212B20A5}"/>
              </a:ext>
            </a:extLst>
          </p:cNvPr>
          <p:cNvSpPr/>
          <p:nvPr userDrawn="1"/>
        </p:nvSpPr>
        <p:spPr>
          <a:xfrm>
            <a:off x="13107981" y="3939023"/>
            <a:ext cx="0" cy="2367376"/>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tx1">
                  <a:lumMod val="65000"/>
                  <a:lumOff val="35000"/>
                </a:schemeClr>
              </a:solidFill>
              <a:effectLst/>
              <a:uLnTx/>
              <a:uFillTx/>
            </a:endParaRPr>
          </a:p>
        </p:txBody>
      </p:sp>
      <p:sp>
        <p:nvSpPr>
          <p:cNvPr id="11" name="object 39">
            <a:extLst>
              <a:ext uri="{FF2B5EF4-FFF2-40B4-BE49-F238E27FC236}">
                <a16:creationId xmlns:a16="http://schemas.microsoft.com/office/drawing/2014/main" id="{BD5F6273-5707-459F-894D-529E391591A5}"/>
              </a:ext>
            </a:extLst>
          </p:cNvPr>
          <p:cNvSpPr/>
          <p:nvPr userDrawn="1"/>
        </p:nvSpPr>
        <p:spPr>
          <a:xfrm>
            <a:off x="10077851" y="6848520"/>
            <a:ext cx="289673" cy="2463120"/>
          </a:xfrm>
          <a:custGeom>
            <a:avLst/>
            <a:gdLst/>
            <a:ahLst/>
            <a:cxnLst/>
            <a:rect l="l" t="t" r="r" b="b"/>
            <a:pathLst>
              <a:path h="1099820">
                <a:moveTo>
                  <a:pt x="0" y="0"/>
                </a:moveTo>
                <a:lnTo>
                  <a:pt x="0" y="1099212"/>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tx1">
                  <a:lumMod val="65000"/>
                  <a:lumOff val="35000"/>
                </a:schemeClr>
              </a:solidFill>
              <a:effectLst/>
              <a:uLnTx/>
              <a:uFillTx/>
            </a:endParaRPr>
          </a:p>
        </p:txBody>
      </p:sp>
      <p:cxnSp>
        <p:nvCxnSpPr>
          <p:cNvPr id="13" name="Straight Connector 12">
            <a:extLst>
              <a:ext uri="{FF2B5EF4-FFF2-40B4-BE49-F238E27FC236}">
                <a16:creationId xmlns:a16="http://schemas.microsoft.com/office/drawing/2014/main" id="{C4054DFD-CDA6-457D-972D-D5AB4E60C7C6}"/>
              </a:ext>
            </a:extLst>
          </p:cNvPr>
          <p:cNvCxnSpPr>
            <a:cxnSpLocks/>
          </p:cNvCxnSpPr>
          <p:nvPr userDrawn="1"/>
        </p:nvCxnSpPr>
        <p:spPr>
          <a:xfrm>
            <a:off x="1232050" y="7162188"/>
            <a:ext cx="22160334" cy="0"/>
          </a:xfrm>
          <a:prstGeom prst="line">
            <a:avLst/>
          </a:prstGeom>
          <a:noFill/>
          <a:ln w="25400" cap="rnd" cmpd="sng" algn="ctr">
            <a:solidFill>
              <a:schemeClr val="accent2">
                <a:lumMod val="50000"/>
              </a:schemeClr>
            </a:solidFill>
            <a:prstDash val="solid"/>
            <a:round/>
          </a:ln>
          <a:effectLst/>
        </p:spPr>
      </p:cxnSp>
      <p:grpSp>
        <p:nvGrpSpPr>
          <p:cNvPr id="14" name="Group 13">
            <a:extLst>
              <a:ext uri="{FF2B5EF4-FFF2-40B4-BE49-F238E27FC236}">
                <a16:creationId xmlns:a16="http://schemas.microsoft.com/office/drawing/2014/main" id="{7F1F0347-9CC3-4FC9-A0C2-A268E3F0921E}"/>
              </a:ext>
            </a:extLst>
          </p:cNvPr>
          <p:cNvGrpSpPr/>
          <p:nvPr userDrawn="1"/>
        </p:nvGrpSpPr>
        <p:grpSpPr>
          <a:xfrm>
            <a:off x="1217811" y="6277654"/>
            <a:ext cx="22174559" cy="492459"/>
            <a:chOff x="1125028" y="5446927"/>
            <a:chExt cx="20817884" cy="414972"/>
          </a:xfrm>
          <a:solidFill>
            <a:schemeClr val="accent2">
              <a:lumMod val="75000"/>
            </a:schemeClr>
          </a:solidFill>
        </p:grpSpPr>
        <p:sp>
          <p:nvSpPr>
            <p:cNvPr id="15" name="Title 3">
              <a:extLst>
                <a:ext uri="{FF2B5EF4-FFF2-40B4-BE49-F238E27FC236}">
                  <a16:creationId xmlns:a16="http://schemas.microsoft.com/office/drawing/2014/main" id="{8533E4B4-F1F6-49C3-8517-216AE9290C4E}"/>
                </a:ext>
              </a:extLst>
            </p:cNvPr>
            <p:cNvSpPr txBox="1">
              <a:spLocks/>
            </p:cNvSpPr>
            <p:nvPr/>
          </p:nvSpPr>
          <p:spPr>
            <a:xfrm>
              <a:off x="1125028" y="5446935"/>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July</a:t>
              </a:r>
            </a:p>
          </p:txBody>
        </p:sp>
        <p:sp>
          <p:nvSpPr>
            <p:cNvPr id="16" name="Title 3">
              <a:extLst>
                <a:ext uri="{FF2B5EF4-FFF2-40B4-BE49-F238E27FC236}">
                  <a16:creationId xmlns:a16="http://schemas.microsoft.com/office/drawing/2014/main" id="{94E3242B-534D-4613-9D79-8019CE0E1553}"/>
                </a:ext>
              </a:extLst>
            </p:cNvPr>
            <p:cNvSpPr txBox="1">
              <a:spLocks/>
            </p:cNvSpPr>
            <p:nvPr/>
          </p:nvSpPr>
          <p:spPr>
            <a:xfrm>
              <a:off x="2355940" y="5446931"/>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Aug</a:t>
              </a:r>
            </a:p>
          </p:txBody>
        </p:sp>
        <p:sp>
          <p:nvSpPr>
            <p:cNvPr id="17" name="Title 3">
              <a:extLst>
                <a:ext uri="{FF2B5EF4-FFF2-40B4-BE49-F238E27FC236}">
                  <a16:creationId xmlns:a16="http://schemas.microsoft.com/office/drawing/2014/main" id="{EFA96FFA-773F-49AA-828A-5B8985BEE110}"/>
                </a:ext>
              </a:extLst>
            </p:cNvPr>
            <p:cNvSpPr txBox="1">
              <a:spLocks/>
            </p:cNvSpPr>
            <p:nvPr/>
          </p:nvSpPr>
          <p:spPr>
            <a:xfrm>
              <a:off x="3586852"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Sep</a:t>
              </a:r>
            </a:p>
          </p:txBody>
        </p:sp>
        <p:sp>
          <p:nvSpPr>
            <p:cNvPr id="18" name="Title 3">
              <a:extLst>
                <a:ext uri="{FF2B5EF4-FFF2-40B4-BE49-F238E27FC236}">
                  <a16:creationId xmlns:a16="http://schemas.microsoft.com/office/drawing/2014/main" id="{3A36103B-6AB6-4D97-825C-C2804EA081FA}"/>
                </a:ext>
              </a:extLst>
            </p:cNvPr>
            <p:cNvSpPr txBox="1">
              <a:spLocks/>
            </p:cNvSpPr>
            <p:nvPr/>
          </p:nvSpPr>
          <p:spPr>
            <a:xfrm>
              <a:off x="4817764"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Oct</a:t>
              </a:r>
            </a:p>
          </p:txBody>
        </p:sp>
        <p:sp>
          <p:nvSpPr>
            <p:cNvPr id="19" name="Title 3">
              <a:extLst>
                <a:ext uri="{FF2B5EF4-FFF2-40B4-BE49-F238E27FC236}">
                  <a16:creationId xmlns:a16="http://schemas.microsoft.com/office/drawing/2014/main" id="{BB373AED-2BA0-4967-A7E9-2D86816CD623}"/>
                </a:ext>
              </a:extLst>
            </p:cNvPr>
            <p:cNvSpPr txBox="1">
              <a:spLocks/>
            </p:cNvSpPr>
            <p:nvPr/>
          </p:nvSpPr>
          <p:spPr>
            <a:xfrm>
              <a:off x="6048676"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Nov</a:t>
              </a:r>
            </a:p>
          </p:txBody>
        </p:sp>
        <p:sp>
          <p:nvSpPr>
            <p:cNvPr id="20" name="Title 3">
              <a:extLst>
                <a:ext uri="{FF2B5EF4-FFF2-40B4-BE49-F238E27FC236}">
                  <a16:creationId xmlns:a16="http://schemas.microsoft.com/office/drawing/2014/main" id="{27CFCB55-BF17-4069-BB10-188287BAFC0C}"/>
                </a:ext>
              </a:extLst>
            </p:cNvPr>
            <p:cNvSpPr txBox="1">
              <a:spLocks/>
            </p:cNvSpPr>
            <p:nvPr/>
          </p:nvSpPr>
          <p:spPr>
            <a:xfrm>
              <a:off x="7279588"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Dec</a:t>
              </a:r>
            </a:p>
          </p:txBody>
        </p:sp>
        <p:sp>
          <p:nvSpPr>
            <p:cNvPr id="21" name="Title 3">
              <a:extLst>
                <a:ext uri="{FF2B5EF4-FFF2-40B4-BE49-F238E27FC236}">
                  <a16:creationId xmlns:a16="http://schemas.microsoft.com/office/drawing/2014/main" id="{F5B77C7E-E389-4630-BCD0-3B36C57B8982}"/>
                </a:ext>
              </a:extLst>
            </p:cNvPr>
            <p:cNvSpPr txBox="1">
              <a:spLocks/>
            </p:cNvSpPr>
            <p:nvPr/>
          </p:nvSpPr>
          <p:spPr>
            <a:xfrm>
              <a:off x="8510500"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Jan</a:t>
              </a:r>
            </a:p>
          </p:txBody>
        </p:sp>
        <p:sp>
          <p:nvSpPr>
            <p:cNvPr id="22" name="Title 3">
              <a:extLst>
                <a:ext uri="{FF2B5EF4-FFF2-40B4-BE49-F238E27FC236}">
                  <a16:creationId xmlns:a16="http://schemas.microsoft.com/office/drawing/2014/main" id="{23BE0615-C266-415D-BE69-5B7D1308E40E}"/>
                </a:ext>
              </a:extLst>
            </p:cNvPr>
            <p:cNvSpPr txBox="1">
              <a:spLocks/>
            </p:cNvSpPr>
            <p:nvPr/>
          </p:nvSpPr>
          <p:spPr>
            <a:xfrm>
              <a:off x="9741412"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Feb</a:t>
              </a:r>
            </a:p>
          </p:txBody>
        </p:sp>
        <p:sp>
          <p:nvSpPr>
            <p:cNvPr id="23" name="Title 3">
              <a:extLst>
                <a:ext uri="{FF2B5EF4-FFF2-40B4-BE49-F238E27FC236}">
                  <a16:creationId xmlns:a16="http://schemas.microsoft.com/office/drawing/2014/main" id="{467E4D54-E373-49DB-B163-BDF18174F0EF}"/>
                </a:ext>
              </a:extLst>
            </p:cNvPr>
            <p:cNvSpPr txBox="1">
              <a:spLocks/>
            </p:cNvSpPr>
            <p:nvPr/>
          </p:nvSpPr>
          <p:spPr>
            <a:xfrm>
              <a:off x="10972324"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Mar</a:t>
              </a:r>
            </a:p>
          </p:txBody>
        </p:sp>
        <p:sp>
          <p:nvSpPr>
            <p:cNvPr id="24" name="Title 3">
              <a:extLst>
                <a:ext uri="{FF2B5EF4-FFF2-40B4-BE49-F238E27FC236}">
                  <a16:creationId xmlns:a16="http://schemas.microsoft.com/office/drawing/2014/main" id="{B7561658-CE2D-4101-B111-D7462A79261E}"/>
                </a:ext>
              </a:extLst>
            </p:cNvPr>
            <p:cNvSpPr txBox="1">
              <a:spLocks/>
            </p:cNvSpPr>
            <p:nvPr/>
          </p:nvSpPr>
          <p:spPr>
            <a:xfrm>
              <a:off x="12203236"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Apr</a:t>
              </a:r>
            </a:p>
          </p:txBody>
        </p:sp>
        <p:sp>
          <p:nvSpPr>
            <p:cNvPr id="25" name="Title 3">
              <a:extLst>
                <a:ext uri="{FF2B5EF4-FFF2-40B4-BE49-F238E27FC236}">
                  <a16:creationId xmlns:a16="http://schemas.microsoft.com/office/drawing/2014/main" id="{B0BE805D-8B2B-441E-B956-A4D4A28B0ECE}"/>
                </a:ext>
              </a:extLst>
            </p:cNvPr>
            <p:cNvSpPr txBox="1">
              <a:spLocks/>
            </p:cNvSpPr>
            <p:nvPr/>
          </p:nvSpPr>
          <p:spPr>
            <a:xfrm>
              <a:off x="13434148"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May</a:t>
              </a:r>
            </a:p>
          </p:txBody>
        </p:sp>
        <p:sp>
          <p:nvSpPr>
            <p:cNvPr id="26" name="Title 3">
              <a:extLst>
                <a:ext uri="{FF2B5EF4-FFF2-40B4-BE49-F238E27FC236}">
                  <a16:creationId xmlns:a16="http://schemas.microsoft.com/office/drawing/2014/main" id="{09D36D56-6D7E-4662-B3C7-9495B9076147}"/>
                </a:ext>
              </a:extLst>
            </p:cNvPr>
            <p:cNvSpPr txBox="1">
              <a:spLocks/>
            </p:cNvSpPr>
            <p:nvPr/>
          </p:nvSpPr>
          <p:spPr>
            <a:xfrm>
              <a:off x="14665064"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Jun</a:t>
              </a:r>
            </a:p>
          </p:txBody>
        </p:sp>
        <p:sp>
          <p:nvSpPr>
            <p:cNvPr id="27" name="Title 3">
              <a:extLst>
                <a:ext uri="{FF2B5EF4-FFF2-40B4-BE49-F238E27FC236}">
                  <a16:creationId xmlns:a16="http://schemas.microsoft.com/office/drawing/2014/main" id="{8DE43A28-E2C3-424D-923E-A3F2EDA0F0E5}"/>
                </a:ext>
              </a:extLst>
            </p:cNvPr>
            <p:cNvSpPr txBox="1">
              <a:spLocks/>
            </p:cNvSpPr>
            <p:nvPr/>
          </p:nvSpPr>
          <p:spPr>
            <a:xfrm>
              <a:off x="15895980" y="5446940"/>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July</a:t>
              </a:r>
            </a:p>
          </p:txBody>
        </p:sp>
        <p:sp>
          <p:nvSpPr>
            <p:cNvPr id="28" name="Title 3">
              <a:extLst>
                <a:ext uri="{FF2B5EF4-FFF2-40B4-BE49-F238E27FC236}">
                  <a16:creationId xmlns:a16="http://schemas.microsoft.com/office/drawing/2014/main" id="{EDD9E3DD-8F2E-4A16-B592-75952DD37D11}"/>
                </a:ext>
              </a:extLst>
            </p:cNvPr>
            <p:cNvSpPr txBox="1">
              <a:spLocks/>
            </p:cNvSpPr>
            <p:nvPr/>
          </p:nvSpPr>
          <p:spPr>
            <a:xfrm>
              <a:off x="17126892"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Aug</a:t>
              </a:r>
            </a:p>
          </p:txBody>
        </p:sp>
        <p:sp>
          <p:nvSpPr>
            <p:cNvPr id="31" name="Title 3">
              <a:extLst>
                <a:ext uri="{FF2B5EF4-FFF2-40B4-BE49-F238E27FC236}">
                  <a16:creationId xmlns:a16="http://schemas.microsoft.com/office/drawing/2014/main" id="{77F369C2-724E-40A7-8673-2BB353A1151A}"/>
                </a:ext>
              </a:extLst>
            </p:cNvPr>
            <p:cNvSpPr txBox="1">
              <a:spLocks/>
            </p:cNvSpPr>
            <p:nvPr/>
          </p:nvSpPr>
          <p:spPr>
            <a:xfrm>
              <a:off x="18357804" y="5446936"/>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Sep</a:t>
              </a:r>
            </a:p>
          </p:txBody>
        </p:sp>
        <p:sp>
          <p:nvSpPr>
            <p:cNvPr id="32" name="Title 3">
              <a:extLst>
                <a:ext uri="{FF2B5EF4-FFF2-40B4-BE49-F238E27FC236}">
                  <a16:creationId xmlns:a16="http://schemas.microsoft.com/office/drawing/2014/main" id="{B5CB6AD4-701C-45FD-8E3C-5CF54B79C1DF}"/>
                </a:ext>
              </a:extLst>
            </p:cNvPr>
            <p:cNvSpPr txBox="1">
              <a:spLocks/>
            </p:cNvSpPr>
            <p:nvPr/>
          </p:nvSpPr>
          <p:spPr>
            <a:xfrm>
              <a:off x="19588716" y="544692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Oct</a:t>
              </a:r>
            </a:p>
          </p:txBody>
        </p:sp>
        <p:sp>
          <p:nvSpPr>
            <p:cNvPr id="33" name="Title 3">
              <a:extLst>
                <a:ext uri="{FF2B5EF4-FFF2-40B4-BE49-F238E27FC236}">
                  <a16:creationId xmlns:a16="http://schemas.microsoft.com/office/drawing/2014/main" id="{197419B0-BCBC-4E6A-A93C-9C60D30C4A33}"/>
                </a:ext>
              </a:extLst>
            </p:cNvPr>
            <p:cNvSpPr txBox="1">
              <a:spLocks/>
            </p:cNvSpPr>
            <p:nvPr/>
          </p:nvSpPr>
          <p:spPr>
            <a:xfrm>
              <a:off x="20819632" y="5446928"/>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Nov</a:t>
              </a:r>
            </a:p>
          </p:txBody>
        </p:sp>
      </p:grpSp>
      <p:cxnSp>
        <p:nvCxnSpPr>
          <p:cNvPr id="34" name="Straight Connector 33">
            <a:extLst>
              <a:ext uri="{FF2B5EF4-FFF2-40B4-BE49-F238E27FC236}">
                <a16:creationId xmlns:a16="http://schemas.microsoft.com/office/drawing/2014/main" id="{87E7A264-4CEE-441B-A8E5-E94E64873DFA}"/>
              </a:ext>
            </a:extLst>
          </p:cNvPr>
          <p:cNvCxnSpPr>
            <a:cxnSpLocks/>
          </p:cNvCxnSpPr>
          <p:nvPr userDrawn="1"/>
        </p:nvCxnSpPr>
        <p:spPr>
          <a:xfrm flipV="1">
            <a:off x="23230486" y="7156051"/>
            <a:ext cx="5167268" cy="8075"/>
          </a:xfrm>
          <a:prstGeom prst="line">
            <a:avLst/>
          </a:prstGeom>
          <a:noFill/>
          <a:ln w="25400" cap="rnd" cmpd="sng" algn="ctr">
            <a:solidFill>
              <a:sysClr val="window" lastClr="FFFFFF">
                <a:lumMod val="95000"/>
              </a:sysClr>
            </a:solidFill>
            <a:prstDash val="sysDash"/>
            <a:round/>
          </a:ln>
          <a:effectLst/>
        </p:spPr>
      </p:cxnSp>
      <p:sp>
        <p:nvSpPr>
          <p:cNvPr id="35" name="TextBox 34" descr="Product roadmap for 2021 visual graph">
            <a:extLst>
              <a:ext uri="{FF2B5EF4-FFF2-40B4-BE49-F238E27FC236}">
                <a16:creationId xmlns:a16="http://schemas.microsoft.com/office/drawing/2014/main" id="{9A0C0E71-A233-4FCA-8749-06A20A57B45A}"/>
              </a:ext>
            </a:extLst>
          </p:cNvPr>
          <p:cNvSpPr txBox="1"/>
          <p:nvPr userDrawn="1"/>
        </p:nvSpPr>
        <p:spPr>
          <a:xfrm>
            <a:off x="5213201" y="7284509"/>
            <a:ext cx="1966284" cy="307777"/>
          </a:xfrm>
          <a:prstGeom prst="rect">
            <a:avLst/>
          </a:prstGeom>
          <a:noFill/>
        </p:spPr>
        <p:txBody>
          <a:bodyPr wrap="square">
            <a:spAutoFit/>
          </a:bodyPr>
          <a:lstStyle/>
          <a:p>
            <a:pPr defTabSz="1828800">
              <a:defRPr/>
            </a:pPr>
            <a:r>
              <a:rPr lang="en-US" sz="1400" dirty="0">
                <a:solidFill>
                  <a:schemeClr val="tx1">
                    <a:lumMod val="65000"/>
                    <a:lumOff val="35000"/>
                  </a:schemeClr>
                </a:solidFill>
                <a:latin typeface="Segoe UI Semilight" panose="020B0402040204020203" pitchFamily="34" charset="0"/>
                <a:cs typeface="Segoe UI Semilight" panose="020B0402040204020203" pitchFamily="34" charset="0"/>
              </a:rPr>
              <a:t>FY22Q2</a:t>
            </a:r>
          </a:p>
        </p:txBody>
      </p:sp>
      <p:sp>
        <p:nvSpPr>
          <p:cNvPr id="36" name="TextBox 35" descr="Product roadmap for 2021 visual graph">
            <a:extLst>
              <a:ext uri="{FF2B5EF4-FFF2-40B4-BE49-F238E27FC236}">
                <a16:creationId xmlns:a16="http://schemas.microsoft.com/office/drawing/2014/main" id="{E76A558B-2304-46BB-8A9C-26DC4AD0942D}"/>
              </a:ext>
            </a:extLst>
          </p:cNvPr>
          <p:cNvSpPr txBox="1"/>
          <p:nvPr userDrawn="1"/>
        </p:nvSpPr>
        <p:spPr>
          <a:xfrm>
            <a:off x="1285301" y="7284509"/>
            <a:ext cx="1966284" cy="307777"/>
          </a:xfrm>
          <a:prstGeom prst="rect">
            <a:avLst/>
          </a:prstGeom>
          <a:noFill/>
        </p:spPr>
        <p:txBody>
          <a:bodyPr wrap="square">
            <a:spAutoFit/>
          </a:bodyPr>
          <a:lstStyle/>
          <a:p>
            <a:pPr defTabSz="1828800">
              <a:defRPr/>
            </a:pPr>
            <a:r>
              <a:rPr lang="en-US" sz="1400">
                <a:solidFill>
                  <a:schemeClr val="tx1">
                    <a:lumMod val="65000"/>
                    <a:lumOff val="35000"/>
                  </a:schemeClr>
                </a:solidFill>
                <a:latin typeface="Segoe UI Semilight" panose="020B0402040204020203" pitchFamily="34" charset="0"/>
                <a:cs typeface="Segoe UI Semilight" panose="020B0402040204020203" pitchFamily="34" charset="0"/>
              </a:rPr>
              <a:t>FY22Q1</a:t>
            </a:r>
          </a:p>
        </p:txBody>
      </p:sp>
      <p:sp>
        <p:nvSpPr>
          <p:cNvPr id="37" name="Oval 36" descr="Product roadmap for 2021 visual graph">
            <a:extLst>
              <a:ext uri="{FF2B5EF4-FFF2-40B4-BE49-F238E27FC236}">
                <a16:creationId xmlns:a16="http://schemas.microsoft.com/office/drawing/2014/main" id="{6F78DEBD-5ACB-4484-AB75-03585206F9A5}"/>
              </a:ext>
            </a:extLst>
          </p:cNvPr>
          <p:cNvSpPr>
            <a:spLocks noChangeAspect="1"/>
          </p:cNvSpPr>
          <p:nvPr userDrawn="1"/>
        </p:nvSpPr>
        <p:spPr bwMode="auto">
          <a:xfrm flipV="1">
            <a:off x="4943357" y="7054050"/>
            <a:ext cx="274320" cy="274320"/>
          </a:xfrm>
          <a:prstGeom prst="ellipse">
            <a:avLst/>
          </a:prstGeom>
          <a:solidFill>
            <a:schemeClr val="accent2">
              <a:lumMod val="75000"/>
            </a:schemeClr>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accent1">
                  <a:lumMod val="75000"/>
                </a:schemeClr>
              </a:solidFill>
              <a:effectLst/>
              <a:uLnTx/>
              <a:uFillTx/>
              <a:cs typeface="Segoe UI" panose="020B0502040204020203" pitchFamily="34" charset="0"/>
            </a:endParaRPr>
          </a:p>
        </p:txBody>
      </p:sp>
      <p:sp>
        <p:nvSpPr>
          <p:cNvPr id="38" name="TextBox 37" descr="Product roadmap for 2021 visual graph">
            <a:extLst>
              <a:ext uri="{FF2B5EF4-FFF2-40B4-BE49-F238E27FC236}">
                <a16:creationId xmlns:a16="http://schemas.microsoft.com/office/drawing/2014/main" id="{81195E7E-4EC4-4A34-A7C8-4CEB6F0CDF2A}"/>
              </a:ext>
            </a:extLst>
          </p:cNvPr>
          <p:cNvSpPr txBox="1"/>
          <p:nvPr userDrawn="1"/>
        </p:nvSpPr>
        <p:spPr>
          <a:xfrm>
            <a:off x="9174216" y="7284509"/>
            <a:ext cx="1966284" cy="307777"/>
          </a:xfrm>
          <a:prstGeom prst="rect">
            <a:avLst/>
          </a:prstGeom>
          <a:noFill/>
        </p:spPr>
        <p:txBody>
          <a:bodyPr wrap="square">
            <a:spAutoFit/>
          </a:bodyPr>
          <a:lstStyle/>
          <a:p>
            <a:pPr defTabSz="1828800">
              <a:defRPr/>
            </a:pPr>
            <a:r>
              <a:rPr lang="en-US" sz="1400">
                <a:solidFill>
                  <a:schemeClr val="tx1">
                    <a:lumMod val="65000"/>
                    <a:lumOff val="35000"/>
                  </a:schemeClr>
                </a:solidFill>
                <a:latin typeface="Segoe UI Semilight" panose="020B0402040204020203" pitchFamily="34" charset="0"/>
                <a:cs typeface="Segoe UI Semilight" panose="020B0402040204020203" pitchFamily="34" charset="0"/>
              </a:rPr>
              <a:t>FY22Q3</a:t>
            </a:r>
          </a:p>
        </p:txBody>
      </p:sp>
      <p:sp>
        <p:nvSpPr>
          <p:cNvPr id="39" name="TextBox 38" descr="Product roadmap for 2021 visual graph">
            <a:extLst>
              <a:ext uri="{FF2B5EF4-FFF2-40B4-BE49-F238E27FC236}">
                <a16:creationId xmlns:a16="http://schemas.microsoft.com/office/drawing/2014/main" id="{4BEB9F55-6C11-4AEA-9048-E1AC4F6255CD}"/>
              </a:ext>
            </a:extLst>
          </p:cNvPr>
          <p:cNvSpPr txBox="1"/>
          <p:nvPr userDrawn="1"/>
        </p:nvSpPr>
        <p:spPr>
          <a:xfrm>
            <a:off x="13111063" y="7284509"/>
            <a:ext cx="1966284" cy="307777"/>
          </a:xfrm>
          <a:prstGeom prst="rect">
            <a:avLst/>
          </a:prstGeom>
          <a:noFill/>
        </p:spPr>
        <p:txBody>
          <a:bodyPr wrap="square">
            <a:spAutoFit/>
          </a:bodyPr>
          <a:lstStyle/>
          <a:p>
            <a:pPr defTabSz="1828800">
              <a:defRPr/>
            </a:pPr>
            <a:r>
              <a:rPr lang="en-US" sz="1400">
                <a:solidFill>
                  <a:schemeClr val="tx1">
                    <a:lumMod val="65000"/>
                    <a:lumOff val="35000"/>
                  </a:schemeClr>
                </a:solidFill>
                <a:latin typeface="Segoe UI Semilight" panose="020B0402040204020203" pitchFamily="34" charset="0"/>
                <a:cs typeface="Segoe UI Semilight" panose="020B0402040204020203" pitchFamily="34" charset="0"/>
              </a:rPr>
              <a:t>FY22Q4</a:t>
            </a:r>
          </a:p>
        </p:txBody>
      </p:sp>
      <p:sp>
        <p:nvSpPr>
          <p:cNvPr id="40" name="TextBox 39" descr="Product roadmap for 2021 visual graph">
            <a:extLst>
              <a:ext uri="{FF2B5EF4-FFF2-40B4-BE49-F238E27FC236}">
                <a16:creationId xmlns:a16="http://schemas.microsoft.com/office/drawing/2014/main" id="{9A217E57-A2C4-4863-8678-62A81307F534}"/>
              </a:ext>
            </a:extLst>
          </p:cNvPr>
          <p:cNvSpPr txBox="1"/>
          <p:nvPr userDrawn="1"/>
        </p:nvSpPr>
        <p:spPr>
          <a:xfrm>
            <a:off x="17038809" y="7284509"/>
            <a:ext cx="1966284" cy="307777"/>
          </a:xfrm>
          <a:prstGeom prst="rect">
            <a:avLst/>
          </a:prstGeom>
          <a:noFill/>
        </p:spPr>
        <p:txBody>
          <a:bodyPr wrap="square">
            <a:spAutoFit/>
          </a:bodyPr>
          <a:lstStyle/>
          <a:p>
            <a:pPr defTabSz="1828800">
              <a:defRPr/>
            </a:pPr>
            <a:r>
              <a:rPr lang="en-US" sz="1400">
                <a:solidFill>
                  <a:schemeClr val="tx1">
                    <a:lumMod val="65000"/>
                    <a:lumOff val="35000"/>
                  </a:schemeClr>
                </a:solidFill>
                <a:latin typeface="Segoe UI Semilight" panose="020B0402040204020203" pitchFamily="34" charset="0"/>
                <a:cs typeface="Segoe UI Semilight" panose="020B0402040204020203" pitchFamily="34" charset="0"/>
              </a:rPr>
              <a:t>FY23Q1</a:t>
            </a:r>
          </a:p>
        </p:txBody>
      </p:sp>
      <p:sp>
        <p:nvSpPr>
          <p:cNvPr id="41" name="Oval 40" descr="Product roadmap for 2021 visual graph">
            <a:extLst>
              <a:ext uri="{FF2B5EF4-FFF2-40B4-BE49-F238E27FC236}">
                <a16:creationId xmlns:a16="http://schemas.microsoft.com/office/drawing/2014/main" id="{2A48065C-1BD2-4849-894C-C860591C4689}"/>
              </a:ext>
            </a:extLst>
          </p:cNvPr>
          <p:cNvSpPr>
            <a:spLocks noChangeAspect="1"/>
          </p:cNvSpPr>
          <p:nvPr userDrawn="1"/>
        </p:nvSpPr>
        <p:spPr bwMode="auto">
          <a:xfrm flipV="1">
            <a:off x="20747041" y="7062130"/>
            <a:ext cx="274320" cy="274320"/>
          </a:xfrm>
          <a:prstGeom prst="ellipse">
            <a:avLst/>
          </a:prstGeom>
          <a:solidFill>
            <a:schemeClr val="accent2">
              <a:lumMod val="75000"/>
            </a:schemeClr>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accent1">
                  <a:lumMod val="75000"/>
                </a:schemeClr>
              </a:solidFill>
              <a:effectLst/>
              <a:uLnTx/>
              <a:uFillTx/>
              <a:cs typeface="Segoe UI" panose="020B0502040204020203" pitchFamily="34" charset="0"/>
            </a:endParaRPr>
          </a:p>
        </p:txBody>
      </p:sp>
      <p:sp>
        <p:nvSpPr>
          <p:cNvPr id="42" name="TextBox 41" descr="Product roadmap for 2021 visual graph">
            <a:extLst>
              <a:ext uri="{FF2B5EF4-FFF2-40B4-BE49-F238E27FC236}">
                <a16:creationId xmlns:a16="http://schemas.microsoft.com/office/drawing/2014/main" id="{D3D2D276-786A-4DBE-BE75-64C4FD8B0082}"/>
              </a:ext>
            </a:extLst>
          </p:cNvPr>
          <p:cNvSpPr txBox="1"/>
          <p:nvPr userDrawn="1"/>
        </p:nvSpPr>
        <p:spPr>
          <a:xfrm>
            <a:off x="21021361" y="7284509"/>
            <a:ext cx="948427" cy="307777"/>
          </a:xfrm>
          <a:prstGeom prst="rect">
            <a:avLst/>
          </a:prstGeom>
          <a:noFill/>
        </p:spPr>
        <p:txBody>
          <a:bodyPr wrap="square">
            <a:spAutoFit/>
          </a:bodyPr>
          <a:lstStyle/>
          <a:p>
            <a:pPr defTabSz="1828800">
              <a:defRPr/>
            </a:pPr>
            <a:r>
              <a:rPr lang="en-US" sz="1400">
                <a:solidFill>
                  <a:schemeClr val="tx1">
                    <a:lumMod val="65000"/>
                    <a:lumOff val="35000"/>
                  </a:schemeClr>
                </a:solidFill>
                <a:latin typeface="Segoe UI Semilight" panose="020B0402040204020203" pitchFamily="34" charset="0"/>
                <a:cs typeface="Segoe UI Semilight" panose="020B0402040204020203" pitchFamily="34" charset="0"/>
              </a:rPr>
              <a:t>FY23Q2</a:t>
            </a:r>
          </a:p>
        </p:txBody>
      </p:sp>
      <p:sp>
        <p:nvSpPr>
          <p:cNvPr id="43" name="Oval 42" descr="Product roadmap for 2021 visual graph">
            <a:extLst>
              <a:ext uri="{FF2B5EF4-FFF2-40B4-BE49-F238E27FC236}">
                <a16:creationId xmlns:a16="http://schemas.microsoft.com/office/drawing/2014/main" id="{BF2AF666-AE68-4603-A583-E4B404E70E7E}"/>
              </a:ext>
            </a:extLst>
          </p:cNvPr>
          <p:cNvSpPr>
            <a:spLocks noChangeAspect="1"/>
          </p:cNvSpPr>
          <p:nvPr userDrawn="1"/>
        </p:nvSpPr>
        <p:spPr bwMode="auto">
          <a:xfrm flipV="1">
            <a:off x="8906627" y="7054050"/>
            <a:ext cx="274320" cy="274320"/>
          </a:xfrm>
          <a:prstGeom prst="ellipse">
            <a:avLst/>
          </a:prstGeom>
          <a:solidFill>
            <a:schemeClr val="accent2">
              <a:lumMod val="75000"/>
            </a:schemeClr>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accent1">
                  <a:lumMod val="75000"/>
                </a:schemeClr>
              </a:solidFill>
              <a:effectLst/>
              <a:uLnTx/>
              <a:uFillTx/>
              <a:cs typeface="Segoe UI" panose="020B0502040204020203" pitchFamily="34" charset="0"/>
            </a:endParaRPr>
          </a:p>
        </p:txBody>
      </p:sp>
      <p:sp>
        <p:nvSpPr>
          <p:cNvPr id="44" name="Oval 43" descr="Product roadmap for 2021 visual graph">
            <a:extLst>
              <a:ext uri="{FF2B5EF4-FFF2-40B4-BE49-F238E27FC236}">
                <a16:creationId xmlns:a16="http://schemas.microsoft.com/office/drawing/2014/main" id="{661B96C2-2CA6-4D01-92AD-403138036DE7}"/>
              </a:ext>
            </a:extLst>
          </p:cNvPr>
          <p:cNvSpPr>
            <a:spLocks noChangeAspect="1"/>
          </p:cNvSpPr>
          <p:nvPr userDrawn="1"/>
        </p:nvSpPr>
        <p:spPr bwMode="auto">
          <a:xfrm flipV="1">
            <a:off x="12838436" y="7054050"/>
            <a:ext cx="274320" cy="274320"/>
          </a:xfrm>
          <a:prstGeom prst="ellipse">
            <a:avLst/>
          </a:prstGeom>
          <a:solidFill>
            <a:schemeClr val="accent2">
              <a:lumMod val="75000"/>
            </a:schemeClr>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accent1">
                  <a:lumMod val="75000"/>
                </a:schemeClr>
              </a:solidFill>
              <a:effectLst/>
              <a:uLnTx/>
              <a:uFillTx/>
              <a:cs typeface="Segoe UI" panose="020B0502040204020203" pitchFamily="34" charset="0"/>
            </a:endParaRPr>
          </a:p>
        </p:txBody>
      </p:sp>
      <p:sp>
        <p:nvSpPr>
          <p:cNvPr id="45" name="Oval 44" descr="Product roadmap for 2021 visual graph">
            <a:extLst>
              <a:ext uri="{FF2B5EF4-FFF2-40B4-BE49-F238E27FC236}">
                <a16:creationId xmlns:a16="http://schemas.microsoft.com/office/drawing/2014/main" id="{E4639260-D788-4891-AEED-D4D24BAD615D}"/>
              </a:ext>
            </a:extLst>
          </p:cNvPr>
          <p:cNvSpPr>
            <a:spLocks noChangeAspect="1"/>
          </p:cNvSpPr>
          <p:nvPr userDrawn="1"/>
        </p:nvSpPr>
        <p:spPr bwMode="auto">
          <a:xfrm flipV="1">
            <a:off x="16770812" y="7062130"/>
            <a:ext cx="274320" cy="274320"/>
          </a:xfrm>
          <a:prstGeom prst="ellipse">
            <a:avLst/>
          </a:prstGeom>
          <a:solidFill>
            <a:schemeClr val="accent2">
              <a:lumMod val="75000"/>
            </a:schemeClr>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accent1">
                  <a:lumMod val="75000"/>
                </a:schemeClr>
              </a:solidFill>
              <a:effectLst/>
              <a:uLnTx/>
              <a:uFillTx/>
              <a:cs typeface="Segoe UI" panose="020B0502040204020203" pitchFamily="34" charset="0"/>
            </a:endParaRPr>
          </a:p>
        </p:txBody>
      </p:sp>
      <p:sp>
        <p:nvSpPr>
          <p:cNvPr id="46" name="object 20">
            <a:extLst>
              <a:ext uri="{FF2B5EF4-FFF2-40B4-BE49-F238E27FC236}">
                <a16:creationId xmlns:a16="http://schemas.microsoft.com/office/drawing/2014/main" id="{B97F2B5A-A395-4124-9126-A25F31A19875}"/>
              </a:ext>
            </a:extLst>
          </p:cNvPr>
          <p:cNvSpPr txBox="1"/>
          <p:nvPr userDrawn="1"/>
        </p:nvSpPr>
        <p:spPr>
          <a:xfrm>
            <a:off x="1380588" y="9203873"/>
            <a:ext cx="1527166" cy="643409"/>
          </a:xfrm>
          <a:prstGeom prst="rect">
            <a:avLst/>
          </a:prstGeom>
        </p:spPr>
        <p:txBody>
          <a:bodyPr vert="horz" wrap="square" lIns="0" tIns="14632" rIns="0" bIns="0" rtlCol="0">
            <a:spAutoFit/>
          </a:bodyPr>
          <a:lstStyle/>
          <a:p>
            <a:pPr marL="15403">
              <a:spcBef>
                <a:spcPts val="115"/>
              </a:spcBef>
            </a:pPr>
            <a:r>
              <a:rPr lang="en-US" sz="2001" b="1" spc="-12">
                <a:solidFill>
                  <a:schemeClr val="tx1">
                    <a:lumMod val="65000"/>
                    <a:lumOff val="35000"/>
                  </a:schemeClr>
                </a:solidFill>
                <a:ea typeface="Segoe UI" panose="020B0502040204020203" pitchFamily="34" charset="0"/>
                <a:cs typeface="Segoe UI" panose="020B0502040204020203" pitchFamily="34" charset="0"/>
              </a:rPr>
              <a:t>04/03</a:t>
            </a:r>
            <a:endParaRPr lang="en-US" sz="2001" b="1">
              <a:solidFill>
                <a:schemeClr val="tx1">
                  <a:lumMod val="65000"/>
                  <a:lumOff val="35000"/>
                </a:schemeClr>
              </a:solidFill>
              <a:ea typeface="Segoe UI" panose="020B0502040204020203" pitchFamily="34" charset="0"/>
              <a:cs typeface="Segoe UI" panose="020B0502040204020203" pitchFamily="34" charset="0"/>
            </a:endParaRPr>
          </a:p>
          <a:p>
            <a:pPr marL="15403">
              <a:spcBef>
                <a:spcPts val="103"/>
              </a:spcBef>
            </a:pPr>
            <a:r>
              <a:rPr lang="en-US" sz="2001" spc="-6">
                <a:solidFill>
                  <a:schemeClr val="tx1">
                    <a:lumMod val="65000"/>
                    <a:lumOff val="35000"/>
                  </a:schemeClr>
                </a:solidFill>
                <a:latin typeface="Segoe UI Semilight" panose="020B0402040204020203" pitchFamily="34" charset="0"/>
                <a:cs typeface="Segoe UI Semilight" panose="020B0402040204020203" pitchFamily="34" charset="0"/>
              </a:rPr>
              <a:t>FPO</a:t>
            </a:r>
            <a:endParaRPr lang="en-US" sz="2001">
              <a:solidFill>
                <a:schemeClr val="tx1">
                  <a:lumMod val="65000"/>
                  <a:lumOff val="35000"/>
                </a:schemeClr>
              </a:solidFill>
              <a:latin typeface="Segoe UI Semilight" panose="020B0402040204020203" pitchFamily="34" charset="0"/>
              <a:cs typeface="Segoe UI Semilight" panose="020B0402040204020203" pitchFamily="34" charset="0"/>
            </a:endParaRPr>
          </a:p>
        </p:txBody>
      </p:sp>
      <p:sp>
        <p:nvSpPr>
          <p:cNvPr id="47" name="object 20">
            <a:extLst>
              <a:ext uri="{FF2B5EF4-FFF2-40B4-BE49-F238E27FC236}">
                <a16:creationId xmlns:a16="http://schemas.microsoft.com/office/drawing/2014/main" id="{96F56274-B143-419F-87F6-D4AB8BB084BF}"/>
              </a:ext>
            </a:extLst>
          </p:cNvPr>
          <p:cNvSpPr txBox="1"/>
          <p:nvPr userDrawn="1"/>
        </p:nvSpPr>
        <p:spPr>
          <a:xfrm>
            <a:off x="9583477" y="4582826"/>
            <a:ext cx="1196477" cy="643409"/>
          </a:xfrm>
          <a:prstGeom prst="rect">
            <a:avLst/>
          </a:prstGeom>
        </p:spPr>
        <p:txBody>
          <a:bodyPr vert="horz" wrap="square" lIns="0" tIns="14632" rIns="0" bIns="0" rtlCol="0">
            <a:spAutoFit/>
          </a:bodyPr>
          <a:lstStyle/>
          <a:p>
            <a:pPr marL="15403">
              <a:spcBef>
                <a:spcPts val="115"/>
              </a:spcBef>
            </a:pPr>
            <a:r>
              <a:rPr lang="en-US" sz="2001" b="1" spc="-12">
                <a:solidFill>
                  <a:schemeClr val="tx1">
                    <a:lumMod val="65000"/>
                    <a:lumOff val="35000"/>
                  </a:schemeClr>
                </a:solidFill>
                <a:ea typeface="Segoe UI" panose="020B0502040204020203" pitchFamily="34" charset="0"/>
                <a:cs typeface="Segoe UI" panose="020B0502040204020203" pitchFamily="34" charset="0"/>
              </a:rPr>
              <a:t>04/03</a:t>
            </a:r>
            <a:endParaRPr lang="en-US" sz="2001" b="1">
              <a:solidFill>
                <a:schemeClr val="tx1">
                  <a:lumMod val="65000"/>
                  <a:lumOff val="35000"/>
                </a:schemeClr>
              </a:solidFill>
              <a:ea typeface="Segoe UI" panose="020B0502040204020203" pitchFamily="34" charset="0"/>
              <a:cs typeface="Segoe UI" panose="020B0502040204020203" pitchFamily="34" charset="0"/>
            </a:endParaRPr>
          </a:p>
          <a:p>
            <a:pPr marL="15403">
              <a:spcBef>
                <a:spcPts val="103"/>
              </a:spcBef>
            </a:pPr>
            <a:r>
              <a:rPr lang="en-US" sz="2001" spc="-6">
                <a:solidFill>
                  <a:schemeClr val="tx1">
                    <a:lumMod val="65000"/>
                    <a:lumOff val="35000"/>
                  </a:schemeClr>
                </a:solidFill>
                <a:latin typeface="Segoe UI Semilight" panose="020B0402040204020203" pitchFamily="34" charset="0"/>
                <a:cs typeface="Segoe UI Semilight" panose="020B0402040204020203" pitchFamily="34" charset="0"/>
              </a:rPr>
              <a:t>FPO</a:t>
            </a:r>
            <a:endParaRPr lang="en-US" sz="2001">
              <a:solidFill>
                <a:schemeClr val="tx1">
                  <a:lumMod val="65000"/>
                  <a:lumOff val="35000"/>
                </a:schemeClr>
              </a:solidFill>
              <a:latin typeface="Segoe UI Semilight" panose="020B0402040204020203" pitchFamily="34" charset="0"/>
              <a:cs typeface="Segoe UI Semilight" panose="020B0402040204020203" pitchFamily="34" charset="0"/>
            </a:endParaRPr>
          </a:p>
        </p:txBody>
      </p:sp>
      <p:sp>
        <p:nvSpPr>
          <p:cNvPr id="48" name="object 20">
            <a:extLst>
              <a:ext uri="{FF2B5EF4-FFF2-40B4-BE49-F238E27FC236}">
                <a16:creationId xmlns:a16="http://schemas.microsoft.com/office/drawing/2014/main" id="{E284BA0F-D14F-4B45-BEB8-C0339425164D}"/>
              </a:ext>
            </a:extLst>
          </p:cNvPr>
          <p:cNvSpPr txBox="1"/>
          <p:nvPr userDrawn="1"/>
        </p:nvSpPr>
        <p:spPr>
          <a:xfrm>
            <a:off x="10281073" y="8718565"/>
            <a:ext cx="1661148" cy="643409"/>
          </a:xfrm>
          <a:prstGeom prst="rect">
            <a:avLst/>
          </a:prstGeom>
        </p:spPr>
        <p:txBody>
          <a:bodyPr vert="horz" wrap="square" lIns="0" tIns="14632" rIns="0" bIns="0" rtlCol="0">
            <a:spAutoFit/>
          </a:bodyPr>
          <a:lstStyle/>
          <a:p>
            <a:pPr marL="15403">
              <a:spcBef>
                <a:spcPts val="115"/>
              </a:spcBef>
            </a:pPr>
            <a:r>
              <a:rPr lang="en-US" sz="2001" b="1" spc="-12">
                <a:solidFill>
                  <a:schemeClr val="tx1">
                    <a:lumMod val="65000"/>
                    <a:lumOff val="35000"/>
                  </a:schemeClr>
                </a:solidFill>
                <a:ea typeface="Segoe UI" panose="020B0502040204020203" pitchFamily="34" charset="0"/>
                <a:cs typeface="Segoe UI" panose="020B0502040204020203" pitchFamily="34" charset="0"/>
              </a:rPr>
              <a:t>04/03</a:t>
            </a:r>
            <a:endParaRPr lang="en-US" sz="2001" b="1">
              <a:solidFill>
                <a:schemeClr val="tx1">
                  <a:lumMod val="65000"/>
                  <a:lumOff val="35000"/>
                </a:schemeClr>
              </a:solidFill>
              <a:ea typeface="Segoe UI" panose="020B0502040204020203" pitchFamily="34" charset="0"/>
              <a:cs typeface="Segoe UI" panose="020B0502040204020203" pitchFamily="34" charset="0"/>
            </a:endParaRPr>
          </a:p>
          <a:p>
            <a:pPr marL="15403">
              <a:spcBef>
                <a:spcPts val="103"/>
              </a:spcBef>
            </a:pPr>
            <a:r>
              <a:rPr lang="en-US" sz="2001" spc="-6">
                <a:solidFill>
                  <a:schemeClr val="tx1">
                    <a:lumMod val="65000"/>
                    <a:lumOff val="35000"/>
                  </a:schemeClr>
                </a:solidFill>
                <a:latin typeface="Segoe UI Semilight" panose="020B0402040204020203" pitchFamily="34" charset="0"/>
                <a:cs typeface="Segoe UI Semilight" panose="020B0402040204020203" pitchFamily="34" charset="0"/>
              </a:rPr>
              <a:t>FPO</a:t>
            </a:r>
            <a:endParaRPr lang="en-US" sz="2001">
              <a:solidFill>
                <a:schemeClr val="tx1">
                  <a:lumMod val="65000"/>
                  <a:lumOff val="35000"/>
                </a:schemeClr>
              </a:solidFill>
              <a:latin typeface="Segoe UI Semilight" panose="020B0402040204020203" pitchFamily="34" charset="0"/>
              <a:cs typeface="Segoe UI Semilight" panose="020B0402040204020203" pitchFamily="34" charset="0"/>
            </a:endParaRPr>
          </a:p>
        </p:txBody>
      </p:sp>
      <p:sp>
        <p:nvSpPr>
          <p:cNvPr id="49" name="object 20">
            <a:extLst>
              <a:ext uri="{FF2B5EF4-FFF2-40B4-BE49-F238E27FC236}">
                <a16:creationId xmlns:a16="http://schemas.microsoft.com/office/drawing/2014/main" id="{A992BC6C-6244-4A39-8837-705DEF92B177}"/>
              </a:ext>
            </a:extLst>
          </p:cNvPr>
          <p:cNvSpPr txBox="1"/>
          <p:nvPr userDrawn="1"/>
        </p:nvSpPr>
        <p:spPr>
          <a:xfrm>
            <a:off x="13281442" y="3867122"/>
            <a:ext cx="1661148" cy="643409"/>
          </a:xfrm>
          <a:prstGeom prst="rect">
            <a:avLst/>
          </a:prstGeom>
        </p:spPr>
        <p:txBody>
          <a:bodyPr vert="horz" wrap="square" lIns="0" tIns="14632" rIns="0" bIns="0" rtlCol="0">
            <a:spAutoFit/>
          </a:bodyPr>
          <a:lstStyle/>
          <a:p>
            <a:pPr marL="15403">
              <a:spcBef>
                <a:spcPts val="115"/>
              </a:spcBef>
            </a:pPr>
            <a:r>
              <a:rPr lang="en-US" sz="2001" b="1" spc="-12">
                <a:solidFill>
                  <a:schemeClr val="tx1">
                    <a:lumMod val="65000"/>
                    <a:lumOff val="35000"/>
                  </a:schemeClr>
                </a:solidFill>
                <a:ea typeface="Segoe UI" panose="020B0502040204020203" pitchFamily="34" charset="0"/>
                <a:cs typeface="Segoe UI" panose="020B0502040204020203" pitchFamily="34" charset="0"/>
              </a:rPr>
              <a:t>04/03</a:t>
            </a:r>
            <a:endParaRPr lang="en-US" sz="2001" b="1">
              <a:solidFill>
                <a:schemeClr val="tx1">
                  <a:lumMod val="65000"/>
                  <a:lumOff val="35000"/>
                </a:schemeClr>
              </a:solidFill>
              <a:ea typeface="Segoe UI" panose="020B0502040204020203" pitchFamily="34" charset="0"/>
              <a:cs typeface="Segoe UI" panose="020B0502040204020203" pitchFamily="34" charset="0"/>
            </a:endParaRPr>
          </a:p>
          <a:p>
            <a:pPr marL="15403">
              <a:spcBef>
                <a:spcPts val="103"/>
              </a:spcBef>
            </a:pPr>
            <a:r>
              <a:rPr lang="en-US" sz="2001" spc="-6">
                <a:solidFill>
                  <a:schemeClr val="tx1">
                    <a:lumMod val="65000"/>
                    <a:lumOff val="35000"/>
                  </a:schemeClr>
                </a:solidFill>
                <a:latin typeface="Segoe UI Semilight" panose="020B0402040204020203" pitchFamily="34" charset="0"/>
                <a:cs typeface="Segoe UI Semilight" panose="020B0402040204020203" pitchFamily="34" charset="0"/>
              </a:rPr>
              <a:t>FPO</a:t>
            </a:r>
            <a:endParaRPr lang="en-US" sz="2001">
              <a:solidFill>
                <a:schemeClr val="tx1">
                  <a:lumMod val="65000"/>
                  <a:lumOff val="35000"/>
                </a:schemeClr>
              </a:solidFill>
              <a:latin typeface="Segoe UI Semilight" panose="020B0402040204020203" pitchFamily="34" charset="0"/>
              <a:cs typeface="Segoe UI Semilight" panose="020B0402040204020203" pitchFamily="34" charset="0"/>
            </a:endParaRPr>
          </a:p>
        </p:txBody>
      </p:sp>
      <p:sp>
        <p:nvSpPr>
          <p:cNvPr id="50" name="object 20">
            <a:extLst>
              <a:ext uri="{FF2B5EF4-FFF2-40B4-BE49-F238E27FC236}">
                <a16:creationId xmlns:a16="http://schemas.microsoft.com/office/drawing/2014/main" id="{D1478CE0-09B7-4FB7-A534-1429C1BFE71E}"/>
              </a:ext>
            </a:extLst>
          </p:cNvPr>
          <p:cNvSpPr txBox="1"/>
          <p:nvPr userDrawn="1"/>
        </p:nvSpPr>
        <p:spPr>
          <a:xfrm>
            <a:off x="20434357" y="4598066"/>
            <a:ext cx="1043867" cy="643409"/>
          </a:xfrm>
          <a:prstGeom prst="rect">
            <a:avLst/>
          </a:prstGeom>
        </p:spPr>
        <p:txBody>
          <a:bodyPr vert="horz" wrap="square" lIns="0" tIns="14632" rIns="0" bIns="0" rtlCol="0">
            <a:spAutoFit/>
          </a:bodyPr>
          <a:lstStyle/>
          <a:p>
            <a:pPr marL="15403">
              <a:spcBef>
                <a:spcPts val="115"/>
              </a:spcBef>
            </a:pPr>
            <a:r>
              <a:rPr lang="en-US" sz="2001" b="1" spc="-12">
                <a:solidFill>
                  <a:schemeClr val="tx1">
                    <a:lumMod val="65000"/>
                    <a:lumOff val="35000"/>
                  </a:schemeClr>
                </a:solidFill>
                <a:ea typeface="Segoe UI" panose="020B0502040204020203" pitchFamily="34" charset="0"/>
                <a:cs typeface="Segoe UI" panose="020B0502040204020203" pitchFamily="34" charset="0"/>
              </a:rPr>
              <a:t>04/03</a:t>
            </a:r>
            <a:endParaRPr lang="en-US" sz="2001" b="1">
              <a:solidFill>
                <a:schemeClr val="tx1">
                  <a:lumMod val="65000"/>
                  <a:lumOff val="35000"/>
                </a:schemeClr>
              </a:solidFill>
              <a:ea typeface="Segoe UI" panose="020B0502040204020203" pitchFamily="34" charset="0"/>
              <a:cs typeface="Segoe UI" panose="020B0502040204020203" pitchFamily="34" charset="0"/>
            </a:endParaRPr>
          </a:p>
          <a:p>
            <a:pPr marL="15403">
              <a:spcBef>
                <a:spcPts val="103"/>
              </a:spcBef>
            </a:pPr>
            <a:r>
              <a:rPr lang="en-US" sz="2001" spc="-6">
                <a:solidFill>
                  <a:schemeClr val="tx1">
                    <a:lumMod val="65000"/>
                    <a:lumOff val="35000"/>
                  </a:schemeClr>
                </a:solidFill>
                <a:latin typeface="Segoe UI Semilight" panose="020B0402040204020203" pitchFamily="34" charset="0"/>
                <a:cs typeface="Segoe UI Semilight" panose="020B0402040204020203" pitchFamily="34" charset="0"/>
              </a:rPr>
              <a:t>FPO</a:t>
            </a:r>
            <a:endParaRPr lang="en-US" sz="2001">
              <a:solidFill>
                <a:schemeClr val="tx1">
                  <a:lumMod val="65000"/>
                  <a:lumOff val="35000"/>
                </a:schemeClr>
              </a:solidFill>
              <a:latin typeface="Segoe UI Semilight" panose="020B0402040204020203" pitchFamily="34" charset="0"/>
              <a:cs typeface="Segoe UI Semilight" panose="020B0402040204020203" pitchFamily="34" charset="0"/>
            </a:endParaRPr>
          </a:p>
        </p:txBody>
      </p:sp>
      <p:sp>
        <p:nvSpPr>
          <p:cNvPr id="51" name="object 20">
            <a:extLst>
              <a:ext uri="{FF2B5EF4-FFF2-40B4-BE49-F238E27FC236}">
                <a16:creationId xmlns:a16="http://schemas.microsoft.com/office/drawing/2014/main" id="{17C865D9-A5B2-4C86-9F04-94D0F3BC3ABD}"/>
              </a:ext>
            </a:extLst>
          </p:cNvPr>
          <p:cNvSpPr txBox="1"/>
          <p:nvPr userDrawn="1"/>
        </p:nvSpPr>
        <p:spPr>
          <a:xfrm>
            <a:off x="22552717" y="7722266"/>
            <a:ext cx="1043867" cy="643409"/>
          </a:xfrm>
          <a:prstGeom prst="rect">
            <a:avLst/>
          </a:prstGeom>
        </p:spPr>
        <p:txBody>
          <a:bodyPr vert="horz" wrap="square" lIns="0" tIns="14632" rIns="0" bIns="0" rtlCol="0">
            <a:spAutoFit/>
          </a:bodyPr>
          <a:lstStyle/>
          <a:p>
            <a:pPr marL="15403">
              <a:spcBef>
                <a:spcPts val="115"/>
              </a:spcBef>
            </a:pPr>
            <a:r>
              <a:rPr lang="en-US" sz="2001" b="1" spc="-12">
                <a:solidFill>
                  <a:schemeClr val="tx1">
                    <a:lumMod val="65000"/>
                    <a:lumOff val="35000"/>
                  </a:schemeClr>
                </a:solidFill>
                <a:ea typeface="Segoe UI" panose="020B0502040204020203" pitchFamily="34" charset="0"/>
                <a:cs typeface="Segoe UI" panose="020B0502040204020203" pitchFamily="34" charset="0"/>
              </a:rPr>
              <a:t>04/03</a:t>
            </a:r>
            <a:endParaRPr lang="en-US" sz="2001" b="1">
              <a:solidFill>
                <a:schemeClr val="tx1">
                  <a:lumMod val="65000"/>
                  <a:lumOff val="35000"/>
                </a:schemeClr>
              </a:solidFill>
              <a:ea typeface="Segoe UI" panose="020B0502040204020203" pitchFamily="34" charset="0"/>
              <a:cs typeface="Segoe UI" panose="020B0502040204020203" pitchFamily="34" charset="0"/>
            </a:endParaRPr>
          </a:p>
          <a:p>
            <a:pPr marL="15403">
              <a:spcBef>
                <a:spcPts val="103"/>
              </a:spcBef>
            </a:pPr>
            <a:r>
              <a:rPr lang="en-US" sz="2001" spc="-6">
                <a:solidFill>
                  <a:schemeClr val="tx1">
                    <a:lumMod val="65000"/>
                    <a:lumOff val="35000"/>
                  </a:schemeClr>
                </a:solidFill>
                <a:latin typeface="Segoe UI Semilight" panose="020B0402040204020203" pitchFamily="34" charset="0"/>
                <a:cs typeface="Segoe UI Semilight" panose="020B0402040204020203" pitchFamily="34" charset="0"/>
              </a:rPr>
              <a:t>FPO</a:t>
            </a:r>
            <a:endParaRPr lang="en-US" sz="2001">
              <a:solidFill>
                <a:schemeClr val="tx1">
                  <a:lumMod val="65000"/>
                  <a:lumOff val="35000"/>
                </a:schemeClr>
              </a:solidFill>
              <a:latin typeface="Segoe UI Semilight" panose="020B0402040204020203" pitchFamily="34" charset="0"/>
              <a:cs typeface="Segoe UI Semilight" panose="020B0402040204020203" pitchFamily="34" charset="0"/>
            </a:endParaRPr>
          </a:p>
        </p:txBody>
      </p:sp>
      <p:sp>
        <p:nvSpPr>
          <p:cNvPr id="3" name="Title 3">
            <a:extLst>
              <a:ext uri="{FF2B5EF4-FFF2-40B4-BE49-F238E27FC236}">
                <a16:creationId xmlns:a16="http://schemas.microsoft.com/office/drawing/2014/main" id="{AC0198C1-237A-804D-96C1-E454B241DDB9}"/>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12" name="Text Placeholder 6">
            <a:extLst>
              <a:ext uri="{FF2B5EF4-FFF2-40B4-BE49-F238E27FC236}">
                <a16:creationId xmlns:a16="http://schemas.microsoft.com/office/drawing/2014/main" id="{42518FC0-2218-D61D-C47B-287D6784B79A}"/>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3843617512"/>
      </p:ext>
    </p:extLst>
  </p:cSld>
  <p:clrMapOvr>
    <a:masterClrMapping/>
  </p:clrMapOvr>
  <p:transition>
    <p:fade/>
  </p:transition>
  <p:extLst>
    <p:ext uri="{DCECCB84-F9BA-43D5-87BE-67443E8EF086}">
      <p15:sldGuideLst xmlns:p15="http://schemas.microsoft.com/office/powerpoint/2012/main">
        <p15:guide id="1" orient="horz" pos="4632" userDrawn="1">
          <p15:clr>
            <a:srgbClr val="5ACBF0"/>
          </p15:clr>
        </p15:guide>
        <p15:guide id="2" orient="horz" pos="14488">
          <p15:clr>
            <a:srgbClr val="5ACBF0"/>
          </p15:clr>
        </p15:guide>
        <p15:guide id="4" orient="horz" pos="2035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llette">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90DD8C-D0F4-48DC-EB42-FFFE13F663FE}"/>
              </a:ext>
            </a:extLst>
          </p:cNvPr>
          <p:cNvSpPr txBox="1">
            <a:spLocks/>
          </p:cNvSpPr>
          <p:nvPr userDrawn="1"/>
        </p:nvSpPr>
        <p:spPr>
          <a:xfrm>
            <a:off x="1216025" y="2964644"/>
            <a:ext cx="19924268" cy="738664"/>
          </a:xfrm>
          <a:prstGeom prst="rect">
            <a:avLst/>
          </a:prstGeom>
        </p:spPr>
        <p:txBody>
          <a:bodyPr vert="horz"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nSpc>
                <a:spcPct val="100000"/>
              </a:lnSpc>
              <a:spcBef>
                <a:spcPts val="0"/>
              </a:spcBef>
            </a:pPr>
            <a:r>
              <a:rPr lang="en-US" sz="2400" spc="38"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2400" spc="38"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7" name="TextBox 36">
            <a:extLst>
              <a:ext uri="{FF2B5EF4-FFF2-40B4-BE49-F238E27FC236}">
                <a16:creationId xmlns:a16="http://schemas.microsoft.com/office/drawing/2014/main" id="{C5F406B8-F32D-A9E4-8492-A8C572026E73}"/>
              </a:ext>
            </a:extLst>
          </p:cNvPr>
          <p:cNvSpPr txBox="1"/>
          <p:nvPr userDrawn="1"/>
        </p:nvSpPr>
        <p:spPr>
          <a:xfrm>
            <a:off x="1172020" y="4754283"/>
            <a:ext cx="12574522" cy="492443"/>
          </a:xfrm>
          <a:prstGeom prst="rect">
            <a:avLst/>
          </a:prstGeom>
          <a:noFill/>
        </p:spPr>
        <p:txBody>
          <a:bodyPr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spcAft>
                <a:spcPts val="1200"/>
              </a:spcAft>
              <a:buSzPct val="90000"/>
              <a:defRPr/>
            </a:pPr>
            <a:r>
              <a:rPr lang="en-US" sz="3200" b="1" dirty="0">
                <a:cs typeface="Segoe UI Semibold" panose="020B0702040204020203" pitchFamily="34" charset="0"/>
              </a:rPr>
              <a:t>PowerPoint theme accent colors</a:t>
            </a:r>
          </a:p>
        </p:txBody>
      </p:sp>
      <p:sp>
        <p:nvSpPr>
          <p:cNvPr id="9" name="Rectangle 8">
            <a:extLst>
              <a:ext uri="{FF2B5EF4-FFF2-40B4-BE49-F238E27FC236}">
                <a16:creationId xmlns:a16="http://schemas.microsoft.com/office/drawing/2014/main" id="{CB64BD60-A958-6901-5BD3-58ECA0422EBC}"/>
              </a:ext>
            </a:extLst>
          </p:cNvPr>
          <p:cNvSpPr/>
          <p:nvPr userDrawn="1"/>
        </p:nvSpPr>
        <p:spPr bwMode="auto">
          <a:xfrm>
            <a:off x="1235814" y="5711798"/>
            <a:ext cx="2203132" cy="2202244"/>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3200" dirty="0">
                <a:solidFill>
                  <a:srgbClr val="FFFFFF"/>
                </a:solidFill>
              </a:rPr>
              <a:t>Color 1</a:t>
            </a:r>
          </a:p>
        </p:txBody>
      </p:sp>
      <p:sp>
        <p:nvSpPr>
          <p:cNvPr id="10" name="Rectangle 9">
            <a:extLst>
              <a:ext uri="{FF2B5EF4-FFF2-40B4-BE49-F238E27FC236}">
                <a16:creationId xmlns:a16="http://schemas.microsoft.com/office/drawing/2014/main" id="{14CD4E40-C960-2390-C82E-31654775D995}"/>
              </a:ext>
            </a:extLst>
          </p:cNvPr>
          <p:cNvSpPr/>
          <p:nvPr userDrawn="1"/>
        </p:nvSpPr>
        <p:spPr bwMode="auto">
          <a:xfrm>
            <a:off x="3618714" y="5711798"/>
            <a:ext cx="2203132" cy="2202244"/>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3200" dirty="0">
                <a:solidFill>
                  <a:schemeClr val="bg1"/>
                </a:solidFill>
              </a:rPr>
              <a:t>Color 2</a:t>
            </a:r>
          </a:p>
        </p:txBody>
      </p:sp>
      <p:sp>
        <p:nvSpPr>
          <p:cNvPr id="11" name="Rectangle 10">
            <a:extLst>
              <a:ext uri="{FF2B5EF4-FFF2-40B4-BE49-F238E27FC236}">
                <a16:creationId xmlns:a16="http://schemas.microsoft.com/office/drawing/2014/main" id="{5A7C1F7C-8851-8D18-261A-359E194A900F}"/>
              </a:ext>
            </a:extLst>
          </p:cNvPr>
          <p:cNvSpPr/>
          <p:nvPr userDrawn="1"/>
        </p:nvSpPr>
        <p:spPr bwMode="auto">
          <a:xfrm>
            <a:off x="6001614" y="5711799"/>
            <a:ext cx="2203132" cy="2202246"/>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3200" dirty="0">
                <a:solidFill>
                  <a:schemeClr val="bg1"/>
                </a:solidFill>
              </a:rPr>
              <a:t>Color 3</a:t>
            </a:r>
          </a:p>
        </p:txBody>
      </p:sp>
      <p:sp>
        <p:nvSpPr>
          <p:cNvPr id="12" name="Rectangle 11">
            <a:extLst>
              <a:ext uri="{FF2B5EF4-FFF2-40B4-BE49-F238E27FC236}">
                <a16:creationId xmlns:a16="http://schemas.microsoft.com/office/drawing/2014/main" id="{D93489AD-275C-2407-79B4-4C020DEA8898}"/>
              </a:ext>
            </a:extLst>
          </p:cNvPr>
          <p:cNvSpPr/>
          <p:nvPr userDrawn="1"/>
        </p:nvSpPr>
        <p:spPr bwMode="auto">
          <a:xfrm>
            <a:off x="8384519" y="6206072"/>
            <a:ext cx="1708658" cy="1707972"/>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2200" dirty="0">
                <a:solidFill>
                  <a:schemeClr val="bg1"/>
                </a:solidFill>
              </a:rPr>
              <a:t>Color 4</a:t>
            </a:r>
          </a:p>
        </p:txBody>
      </p:sp>
      <p:sp>
        <p:nvSpPr>
          <p:cNvPr id="13" name="Rectangle 12">
            <a:extLst>
              <a:ext uri="{FF2B5EF4-FFF2-40B4-BE49-F238E27FC236}">
                <a16:creationId xmlns:a16="http://schemas.microsoft.com/office/drawing/2014/main" id="{5AA01437-CD27-AE9F-89DA-7D4DE605D975}"/>
              </a:ext>
            </a:extLst>
          </p:cNvPr>
          <p:cNvSpPr/>
          <p:nvPr userDrawn="1"/>
        </p:nvSpPr>
        <p:spPr bwMode="auto">
          <a:xfrm>
            <a:off x="10281437" y="6206072"/>
            <a:ext cx="1708658" cy="1707972"/>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2200" dirty="0">
                <a:solidFill>
                  <a:schemeClr val="tx1"/>
                </a:solidFill>
              </a:rPr>
              <a:t>Color 5</a:t>
            </a:r>
          </a:p>
        </p:txBody>
      </p:sp>
      <p:sp>
        <p:nvSpPr>
          <p:cNvPr id="14" name="Rectangle 13">
            <a:extLst>
              <a:ext uri="{FF2B5EF4-FFF2-40B4-BE49-F238E27FC236}">
                <a16:creationId xmlns:a16="http://schemas.microsoft.com/office/drawing/2014/main" id="{A7FA0E8F-766B-4982-3212-DC1CF66CAC67}"/>
              </a:ext>
            </a:extLst>
          </p:cNvPr>
          <p:cNvSpPr/>
          <p:nvPr userDrawn="1"/>
        </p:nvSpPr>
        <p:spPr bwMode="auto">
          <a:xfrm>
            <a:off x="12165075" y="6206072"/>
            <a:ext cx="1708658" cy="1707972"/>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2200" dirty="0">
                <a:solidFill>
                  <a:schemeClr val="tx1"/>
                </a:solidFill>
              </a:rPr>
              <a:t>Color 6</a:t>
            </a:r>
          </a:p>
        </p:txBody>
      </p:sp>
      <p:sp>
        <p:nvSpPr>
          <p:cNvPr id="2" name="Title Placeholder 35">
            <a:extLst>
              <a:ext uri="{FF2B5EF4-FFF2-40B4-BE49-F238E27FC236}">
                <a16:creationId xmlns:a16="http://schemas.microsoft.com/office/drawing/2014/main" id="{4B1A1642-3ABD-201B-37FF-E6E63D0AF5E0}"/>
              </a:ext>
            </a:extLst>
          </p:cNvPr>
          <p:cNvSpPr>
            <a:spLocks noGrp="1"/>
          </p:cNvSpPr>
          <p:nvPr>
            <p:ph type="title" hasCustomPrompt="1"/>
          </p:nvPr>
        </p:nvSpPr>
        <p:spPr>
          <a:xfrm>
            <a:off x="1216025" y="1088349"/>
            <a:ext cx="4703211" cy="923330"/>
          </a:xfrm>
          <a:prstGeom prst="rect">
            <a:avLst/>
          </a:prstGeom>
        </p:spPr>
        <p:txBody>
          <a:bodyPr vert="horz" wrap="none" lIns="0" tIns="0" rIns="0" bIns="0" rtlCol="0" anchor="ctr">
            <a:spAutoFit/>
          </a:bodyPr>
          <a:lstStyle>
            <a:lvl1pPr>
              <a:defRPr/>
            </a:lvl1pPr>
          </a:lstStyle>
          <a:p>
            <a:r>
              <a:rPr lang="en-US" dirty="0"/>
              <a:t>Color palette</a:t>
            </a:r>
          </a:p>
        </p:txBody>
      </p:sp>
    </p:spTree>
    <p:extLst>
      <p:ext uri="{BB962C8B-B14F-4D97-AF65-F5344CB8AC3E}">
        <p14:creationId xmlns:p14="http://schemas.microsoft.com/office/powerpoint/2010/main" val="305844005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t screen horizontal right">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21475800" y="11622480"/>
              <a:ext cx="83160" cy="3168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21466839" y="11613480"/>
                <a:ext cx="100724" cy="49320"/>
              </a:xfrm>
              <a:prstGeom prst="rect">
                <a:avLst/>
              </a:prstGeom>
            </p:spPr>
          </p:pic>
        </mc:Fallback>
      </mc:AlternateContent>
      <p:pic>
        <p:nvPicPr>
          <p:cNvPr id="7" name="Picture 6">
            <a:extLst>
              <a:ext uri="{FF2B5EF4-FFF2-40B4-BE49-F238E27FC236}">
                <a16:creationId xmlns:a16="http://schemas.microsoft.com/office/drawing/2014/main" id="{ADBFFA19-02B9-4CB3-A0CB-6D4030BC7DBE}"/>
              </a:ext>
            </a:extLst>
          </p:cNvPr>
          <p:cNvPicPr>
            <a:picLocks noChangeAspect="1"/>
          </p:cNvPicPr>
          <p:nvPr userDrawn="1"/>
        </p:nvPicPr>
        <p:blipFill>
          <a:blip r:embed="rId4"/>
          <a:srcRect/>
          <a:stretch/>
        </p:blipFill>
        <p:spPr>
          <a:xfrm>
            <a:off x="4039197" y="356260"/>
            <a:ext cx="24384000" cy="13716000"/>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10903320" y="6737280"/>
              <a:ext cx="26640" cy="15732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6"/>
              <a:stretch>
                <a:fillRect/>
              </a:stretch>
            </p:blipFill>
            <p:spPr>
              <a:xfrm>
                <a:off x="10894320" y="6728280"/>
                <a:ext cx="442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13041360" y="-6017520"/>
              <a:ext cx="13320" cy="7092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8"/>
              <a:stretch>
                <a:fillRect/>
              </a:stretch>
            </p:blipFill>
            <p:spPr>
              <a:xfrm>
                <a:off x="13032597" y="-6026475"/>
                <a:ext cx="30496" cy="88471"/>
              </a:xfrm>
              <a:prstGeom prst="rect">
                <a:avLst/>
              </a:prstGeom>
            </p:spPr>
          </p:pic>
        </mc:Fallback>
      </mc:AlternateContent>
      <p:sp>
        <p:nvSpPr>
          <p:cNvPr id="10" name="Rectangle 9">
            <a:extLst>
              <a:ext uri="{FF2B5EF4-FFF2-40B4-BE49-F238E27FC236}">
                <a16:creationId xmlns:a16="http://schemas.microsoft.com/office/drawing/2014/main" id="{AF91B7E6-2791-4B61-9E05-46DEDCBD58B5}"/>
              </a:ext>
            </a:extLst>
          </p:cNvPr>
          <p:cNvSpPr/>
          <p:nvPr userDrawn="1"/>
        </p:nvSpPr>
        <p:spPr bwMode="auto">
          <a:xfrm>
            <a:off x="9868394" y="2969805"/>
            <a:ext cx="13407242" cy="8691764"/>
          </a:xfrm>
          <a:prstGeom prst="rect">
            <a:avLst/>
          </a:prstGeom>
          <a:solidFill>
            <a:schemeClr val="bg1">
              <a:alpha val="79000"/>
            </a:schemeClr>
          </a:solidFill>
          <a:ln>
            <a:noFill/>
            <a:headEnd type="none" w="med" len="med"/>
            <a:tailEnd type="none" w="med" len="med"/>
          </a:ln>
          <a:effectLst>
            <a:glow rad="279400">
              <a:schemeClr val="bg1">
                <a:alpha val="17000"/>
              </a:schemeClr>
            </a:glow>
            <a:softEdge rad="139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E11B1F29-F247-A7F0-3079-9F17F334D10D}"/>
              </a:ext>
            </a:extLst>
          </p:cNvPr>
          <p:cNvSpPr>
            <a:spLocks noGrp="1"/>
          </p:cNvSpPr>
          <p:nvPr>
            <p:ph type="pic" sz="quarter" idx="11" hasCustomPrompt="1"/>
          </p:nvPr>
        </p:nvSpPr>
        <p:spPr bwMode="ltGray">
          <a:xfrm>
            <a:off x="9992981" y="3098659"/>
            <a:ext cx="13159119" cy="8491012"/>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2800" b="1" dirty="0">
                <a:solidFill>
                  <a:srgbClr val="000000"/>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5">
            <a:extLst>
              <a:ext uri="{FF2B5EF4-FFF2-40B4-BE49-F238E27FC236}">
                <a16:creationId xmlns:a16="http://schemas.microsoft.com/office/drawing/2014/main" id="{FF78DCBA-2325-8C49-351F-982632D00408}"/>
              </a:ext>
            </a:extLst>
          </p:cNvPr>
          <p:cNvSpPr>
            <a:spLocks noGrp="1"/>
          </p:cNvSpPr>
          <p:nvPr>
            <p:ph type="body" sz="quarter" idx="19" hasCustomPrompt="1"/>
          </p:nvPr>
        </p:nvSpPr>
        <p:spPr>
          <a:xfrm>
            <a:off x="1229758" y="3977638"/>
            <a:ext cx="7134780" cy="2215991"/>
          </a:xfrm>
          <a:prstGeom prst="rect">
            <a:avLst/>
          </a:prstGeom>
        </p:spPr>
        <p:txBody>
          <a:bodyPr/>
          <a:lstStyle>
            <a:lvl1pPr marL="0" indent="0">
              <a:buNone/>
              <a:defRPr sz="2400" b="0" i="0">
                <a:solidFill>
                  <a:schemeClr val="tx2"/>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3" name="Title 3">
            <a:extLst>
              <a:ext uri="{FF2B5EF4-FFF2-40B4-BE49-F238E27FC236}">
                <a16:creationId xmlns:a16="http://schemas.microsoft.com/office/drawing/2014/main" id="{B2388E48-0BA9-1D28-375B-1C816932061B}"/>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4" name="Text Placeholder 6">
            <a:extLst>
              <a:ext uri="{FF2B5EF4-FFF2-40B4-BE49-F238E27FC236}">
                <a16:creationId xmlns:a16="http://schemas.microsoft.com/office/drawing/2014/main" id="{639077DA-F65D-6F67-0EF8-893AC60B4024}"/>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3246983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ablet screen horizontal center">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975DED53-274B-38B3-6F85-D4AD134D4D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63601" y="2703045"/>
            <a:ext cx="19311875" cy="1101295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a14:cpLocks xmlns:a14="http://schemas.microsoft.com/office/drawing/2010/main"/>
              </p14:cNvContentPartPr>
              <p14:nvPr userDrawn="1"/>
            </p14:nvContentPartPr>
            <p14:xfrm>
              <a:off x="21475800" y="11622480"/>
              <a:ext cx="83160" cy="31680"/>
            </p14:xfrm>
          </p:contentPart>
        </mc:Choice>
        <mc:Fallback xmlns="">
          <p:pic>
            <p:nvPicPr>
              <p:cNvPr id="6" name="Ink 5">
                <a:extLst>
                  <a:ext uri="{FF2B5EF4-FFF2-40B4-BE49-F238E27FC236}">
                    <a16:creationId xmlns:a16="http://schemas.microsoft.com/office/drawing/2014/main" id="{03DC77DD-1116-44BD-8DD6-2733EB3680B2}"/>
                  </a:ext>
                </a:extLst>
              </p:cNvPr>
              <p:cNvPicPr>
                <a:picLocks/>
              </p:cNvPicPr>
              <p:nvPr/>
            </p:nvPicPr>
            <p:blipFill>
              <a:blip r:embed="rId5"/>
              <a:stretch>
                <a:fillRect/>
              </a:stretch>
            </p:blipFill>
            <p:spPr>
              <a:xfrm>
                <a:off x="21466839" y="11613480"/>
                <a:ext cx="100724"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a14:cpLocks xmlns:a14="http://schemas.microsoft.com/office/drawing/2010/main"/>
              </p14:cNvContentPartPr>
              <p14:nvPr userDrawn="1"/>
            </p14:nvContentPartPr>
            <p14:xfrm>
              <a:off x="10903320" y="6737280"/>
              <a:ext cx="26640" cy="157320"/>
            </p14:xfrm>
          </p:contentPart>
        </mc:Choice>
        <mc:Fallback xmlns="">
          <p:pic>
            <p:nvPicPr>
              <p:cNvPr id="8" name="Ink 7">
                <a:extLst>
                  <a:ext uri="{FF2B5EF4-FFF2-40B4-BE49-F238E27FC236}">
                    <a16:creationId xmlns:a16="http://schemas.microsoft.com/office/drawing/2014/main" id="{744FD7DD-C740-4EB0-AA36-4CCE9E21C730}"/>
                  </a:ext>
                </a:extLst>
              </p:cNvPr>
              <p:cNvPicPr>
                <a:picLocks/>
              </p:cNvPicPr>
              <p:nvPr/>
            </p:nvPicPr>
            <p:blipFill>
              <a:blip r:embed="rId7"/>
              <a:stretch>
                <a:fillRect/>
              </a:stretch>
            </p:blipFill>
            <p:spPr>
              <a:xfrm>
                <a:off x="10894320" y="6728280"/>
                <a:ext cx="442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a14:cpLocks xmlns:a14="http://schemas.microsoft.com/office/drawing/2010/main"/>
              </p14:cNvContentPartPr>
              <p14:nvPr userDrawn="1"/>
            </p14:nvContentPartPr>
            <p14:xfrm>
              <a:off x="13041360" y="-6017520"/>
              <a:ext cx="13320" cy="70920"/>
            </p14:xfrm>
          </p:contentPart>
        </mc:Choice>
        <mc:Fallback xmlns="">
          <p:pic>
            <p:nvPicPr>
              <p:cNvPr id="9" name="Ink 8">
                <a:extLst>
                  <a:ext uri="{FF2B5EF4-FFF2-40B4-BE49-F238E27FC236}">
                    <a16:creationId xmlns:a16="http://schemas.microsoft.com/office/drawing/2014/main" id="{B0005102-DCED-40E4-93E2-991B445FEA48}"/>
                  </a:ext>
                </a:extLst>
              </p:cNvPr>
              <p:cNvPicPr>
                <a:picLocks/>
              </p:cNvPicPr>
              <p:nvPr/>
            </p:nvPicPr>
            <p:blipFill>
              <a:blip r:embed="rId9"/>
              <a:stretch>
                <a:fillRect/>
              </a:stretch>
            </p:blipFill>
            <p:spPr>
              <a:xfrm>
                <a:off x="13032597" y="-6026475"/>
                <a:ext cx="30496" cy="88471"/>
              </a:xfrm>
              <a:prstGeom prst="rect">
                <a:avLst/>
              </a:prstGeom>
            </p:spPr>
          </p:pic>
        </mc:Fallback>
      </mc:AlternateContent>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342BEBE0-630D-4DD6-9318-03AE23965810}"/>
              </a:ext>
            </a:extLst>
          </p:cNvPr>
          <p:cNvSpPr>
            <a:spLocks noGrp="1"/>
          </p:cNvSpPr>
          <p:nvPr>
            <p:ph type="pic" sz="quarter" idx="11" hasCustomPrompt="1"/>
          </p:nvPr>
        </p:nvSpPr>
        <p:spPr bwMode="ltGray">
          <a:xfrm>
            <a:off x="4238880" y="3193896"/>
            <a:ext cx="16150043" cy="9297866"/>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4" name="Title 3">
            <a:extLst>
              <a:ext uri="{FF2B5EF4-FFF2-40B4-BE49-F238E27FC236}">
                <a16:creationId xmlns:a16="http://schemas.microsoft.com/office/drawing/2014/main" id="{9820DCDF-72E3-B842-B87C-F313B30951BB}"/>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Tree>
    <p:extLst>
      <p:ext uri="{BB962C8B-B14F-4D97-AF65-F5344CB8AC3E}">
        <p14:creationId xmlns:p14="http://schemas.microsoft.com/office/powerpoint/2010/main" val="7349135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ablet screen horizontal off frame">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21475800" y="11622480"/>
              <a:ext cx="83160" cy="3168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4"/>
              <a:stretch>
                <a:fillRect/>
              </a:stretch>
            </p:blipFill>
            <p:spPr>
              <a:xfrm>
                <a:off x="21466839" y="11613480"/>
                <a:ext cx="100724"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10903320" y="6737280"/>
              <a:ext cx="26640" cy="15732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6"/>
              <a:stretch>
                <a:fillRect/>
              </a:stretch>
            </p:blipFill>
            <p:spPr>
              <a:xfrm>
                <a:off x="10894320" y="6728280"/>
                <a:ext cx="442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13041360" y="-6017520"/>
              <a:ext cx="13320" cy="7092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8"/>
              <a:stretch>
                <a:fillRect/>
              </a:stretch>
            </p:blipFill>
            <p:spPr>
              <a:xfrm>
                <a:off x="13032597" y="-6026475"/>
                <a:ext cx="30496" cy="88471"/>
              </a:xfrm>
              <a:prstGeom prst="rect">
                <a:avLst/>
              </a:prstGeom>
            </p:spPr>
          </p:pic>
        </mc:Fallback>
      </mc:AlternateContent>
      <p:sp>
        <p:nvSpPr>
          <p:cNvPr id="14" name="Text Placeholder 5">
            <a:extLst>
              <a:ext uri="{FF2B5EF4-FFF2-40B4-BE49-F238E27FC236}">
                <a16:creationId xmlns:a16="http://schemas.microsoft.com/office/drawing/2014/main" id="{F373E405-4168-CFDB-49FC-0EA26F0C3922}"/>
              </a:ext>
            </a:extLst>
          </p:cNvPr>
          <p:cNvSpPr>
            <a:spLocks noGrp="1"/>
          </p:cNvSpPr>
          <p:nvPr>
            <p:ph type="body" sz="quarter" idx="19" hasCustomPrompt="1"/>
          </p:nvPr>
        </p:nvSpPr>
        <p:spPr>
          <a:xfrm>
            <a:off x="1229758" y="3977638"/>
            <a:ext cx="7134780" cy="2215991"/>
          </a:xfrm>
          <a:prstGeom prst="rect">
            <a:avLst/>
          </a:prstGeom>
        </p:spPr>
        <p:txBody>
          <a:bodyPr/>
          <a:lstStyle>
            <a:lvl1pPr marL="0" indent="0">
              <a:buNone/>
              <a:defRPr sz="2400" b="0" i="0">
                <a:solidFill>
                  <a:schemeClr val="tx2"/>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2" name="Title 3">
            <a:extLst>
              <a:ext uri="{FF2B5EF4-FFF2-40B4-BE49-F238E27FC236}">
                <a16:creationId xmlns:a16="http://schemas.microsoft.com/office/drawing/2014/main" id="{F35ED2D3-0F79-1D5F-D9AF-7B31DDE26082}"/>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42E1FBAC-32FC-4EBD-A3DD-4F2C5748C6E0}"/>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pic>
        <p:nvPicPr>
          <p:cNvPr id="3" name="Graphic 2">
            <a:extLst>
              <a:ext uri="{FF2B5EF4-FFF2-40B4-BE49-F238E27FC236}">
                <a16:creationId xmlns:a16="http://schemas.microsoft.com/office/drawing/2014/main" id="{FD293BF7-4D57-7CE2-6B52-75968F27E9EE}"/>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15713"/>
          <a:stretch/>
        </p:blipFill>
        <p:spPr>
          <a:xfrm>
            <a:off x="8109722" y="2703045"/>
            <a:ext cx="16277454" cy="11012955"/>
          </a:xfrm>
          <a:prstGeom prst="rect">
            <a:avLst/>
          </a:prstGeom>
        </p:spPr>
      </p:pic>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B8E66801-A45F-0D17-CCAC-398C2F6BB528}"/>
              </a:ext>
            </a:extLst>
          </p:cNvPr>
          <p:cNvSpPr>
            <a:spLocks noGrp="1"/>
          </p:cNvSpPr>
          <p:nvPr>
            <p:ph type="pic" sz="quarter" idx="11" hasCustomPrompt="1"/>
          </p:nvPr>
        </p:nvSpPr>
        <p:spPr bwMode="ltGray">
          <a:xfrm>
            <a:off x="9685000" y="3193896"/>
            <a:ext cx="14702175" cy="9297866"/>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66651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big screen">
    <p:spTree>
      <p:nvGrpSpPr>
        <p:cNvPr id="1" name=""/>
        <p:cNvGrpSpPr/>
        <p:nvPr/>
      </p:nvGrpSpPr>
      <p:grpSpPr>
        <a:xfrm>
          <a:off x="0" y="0"/>
          <a:ext cx="0" cy="0"/>
          <a:chOff x="0" y="0"/>
          <a:chExt cx="0" cy="0"/>
        </a:xfrm>
      </p:grpSpPr>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8ACD89BC-00FA-4B7D-9C3A-69512BB18917}"/>
              </a:ext>
            </a:extLst>
          </p:cNvPr>
          <p:cNvSpPr>
            <a:spLocks noGrp="1"/>
          </p:cNvSpPr>
          <p:nvPr>
            <p:ph type="pic" sz="quarter" idx="11" hasCustomPrompt="1"/>
          </p:nvPr>
        </p:nvSpPr>
        <p:spPr bwMode="ltGray">
          <a:xfrm>
            <a:off x="1229758" y="3638144"/>
            <a:ext cx="21942980" cy="10077855"/>
          </a:xfrm>
          <a:gradFill>
            <a:gsLst>
              <a:gs pos="53000">
                <a:srgbClr val="512BD4"/>
              </a:gs>
              <a:gs pos="0">
                <a:srgbClr val="0B6CFF"/>
              </a:gs>
            </a:gsLst>
            <a:path path="circle">
              <a:fillToRect r="100000" b="100000"/>
            </a:path>
          </a:gradFill>
        </p:spPr>
        <p:txBody>
          <a:bodyPr vert="horz" wrap="square" lIns="0" tIns="1371600" rIns="0" bIns="0" rtlCol="0" anchor="t"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2" name="Title 3">
            <a:extLst>
              <a:ext uri="{FF2B5EF4-FFF2-40B4-BE49-F238E27FC236}">
                <a16:creationId xmlns:a16="http://schemas.microsoft.com/office/drawing/2014/main" id="{C0B75214-4617-15CD-07C2-2294A6E60A50}"/>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3" name="Text Placeholder 6">
            <a:extLst>
              <a:ext uri="{FF2B5EF4-FFF2-40B4-BE49-F238E27FC236}">
                <a16:creationId xmlns:a16="http://schemas.microsoft.com/office/drawing/2014/main" id="{63254B5B-DEF3-E0F9-4757-8A11BAB00231}"/>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3827576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1229758" y="3977638"/>
            <a:ext cx="9120742" cy="7165038"/>
          </a:xfrm>
          <a:prstGeom prst="rect">
            <a:avLst/>
          </a:prstGeom>
        </p:spPr>
        <p:txBody>
          <a:bodyPr/>
          <a:lstStyle>
            <a:lvl1pPr marL="0" indent="0">
              <a:buNone/>
              <a:defRPr sz="2400" b="0" i="0">
                <a:solidFill>
                  <a:schemeClr val="tx2"/>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autem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illum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 name="Title 3">
            <a:extLst>
              <a:ext uri="{FF2B5EF4-FFF2-40B4-BE49-F238E27FC236}">
                <a16:creationId xmlns:a16="http://schemas.microsoft.com/office/drawing/2014/main" id="{D67B1984-BF44-5B3C-B6F2-5E4288DAD081}"/>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3" name="Text Placeholder 6">
            <a:extLst>
              <a:ext uri="{FF2B5EF4-FFF2-40B4-BE49-F238E27FC236}">
                <a16:creationId xmlns:a16="http://schemas.microsoft.com/office/drawing/2014/main" id="{28FE2B55-C2E7-3AC1-5458-033D80C4E0E4}"/>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329980969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1229758" y="3977638"/>
            <a:ext cx="11790206" cy="6401753"/>
          </a:xfrm>
          <a:prstGeom prst="rect">
            <a:avLst/>
          </a:prstGeom>
        </p:spPr>
        <p:txBody>
          <a:bodyPr/>
          <a:lstStyle>
            <a:lvl1pPr marL="342900" indent="-342900">
              <a:lnSpc>
                <a:spcPct val="200000"/>
              </a:lnSpc>
              <a:buFont typeface="Arial" panose="020B0604020202020204" pitchFamily="34" charset="0"/>
              <a:buChar char="•"/>
              <a:defRPr sz="3200" b="0" i="0">
                <a:solidFill>
                  <a:schemeClr val="tx2"/>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consectetuer</a:t>
            </a:r>
            <a:endParaRPr lang="en-US" dirty="0"/>
          </a:p>
          <a:p>
            <a:pPr lvl="0"/>
            <a:r>
              <a:rPr lang="en-US" dirty="0"/>
              <a:t>Lorem ipsum dolor sit </a:t>
            </a:r>
            <a:r>
              <a:rPr lang="en-US" dirty="0" err="1"/>
              <a:t>amet</a:t>
            </a:r>
            <a:r>
              <a:rPr lang="en-US" dirty="0"/>
              <a:t>, </a:t>
            </a:r>
            <a:r>
              <a:rPr lang="en-US" dirty="0" err="1"/>
              <a:t>consectetuer</a:t>
            </a:r>
            <a:endParaRPr lang="en-US" dirty="0"/>
          </a:p>
          <a:p>
            <a:pPr lvl="0"/>
            <a:r>
              <a:rPr lang="en-US" dirty="0"/>
              <a:t>Lorem ipsum dolor sit </a:t>
            </a:r>
            <a:r>
              <a:rPr lang="en-US" dirty="0" err="1"/>
              <a:t>amet</a:t>
            </a:r>
            <a:r>
              <a:rPr lang="en-US" dirty="0"/>
              <a:t>, </a:t>
            </a:r>
            <a:r>
              <a:rPr lang="en-US" dirty="0" err="1"/>
              <a:t>consectetuer</a:t>
            </a:r>
            <a:endParaRPr lang="en-US" dirty="0"/>
          </a:p>
          <a:p>
            <a:pPr lvl="0"/>
            <a:r>
              <a:rPr lang="en-US" dirty="0"/>
              <a:t>Lorem ipsum dolor sit </a:t>
            </a:r>
            <a:r>
              <a:rPr lang="en-US" dirty="0" err="1"/>
              <a:t>amet</a:t>
            </a:r>
            <a:r>
              <a:rPr lang="en-US" dirty="0"/>
              <a:t>, </a:t>
            </a:r>
            <a:r>
              <a:rPr lang="en-US" dirty="0" err="1"/>
              <a:t>consectetuer</a:t>
            </a:r>
            <a:endParaRPr lang="en-US" dirty="0"/>
          </a:p>
          <a:p>
            <a:pPr lvl="0"/>
            <a:r>
              <a:rPr lang="en-US" dirty="0"/>
              <a:t>Lorem ipsum dolor sit </a:t>
            </a:r>
            <a:r>
              <a:rPr lang="en-US" dirty="0" err="1"/>
              <a:t>amet</a:t>
            </a:r>
            <a:r>
              <a:rPr lang="en-US" dirty="0"/>
              <a:t>, </a:t>
            </a:r>
            <a:r>
              <a:rPr lang="en-US" dirty="0" err="1"/>
              <a:t>consectetuer</a:t>
            </a:r>
            <a:endParaRPr lang="en-US" dirty="0"/>
          </a:p>
          <a:p>
            <a:pPr lvl="0"/>
            <a:r>
              <a:rPr lang="en-US" dirty="0"/>
              <a:t>Lorem ipsum dolor sit </a:t>
            </a:r>
            <a:r>
              <a:rPr lang="en-US" dirty="0" err="1"/>
              <a:t>amet</a:t>
            </a:r>
            <a:r>
              <a:rPr lang="en-US" dirty="0"/>
              <a:t>, </a:t>
            </a:r>
            <a:r>
              <a:rPr lang="en-US" dirty="0" err="1"/>
              <a:t>consectetuer</a:t>
            </a:r>
            <a:endParaRPr lang="en-US" dirty="0"/>
          </a:p>
        </p:txBody>
      </p:sp>
      <p:sp>
        <p:nvSpPr>
          <p:cNvPr id="2" name="Title 3">
            <a:extLst>
              <a:ext uri="{FF2B5EF4-FFF2-40B4-BE49-F238E27FC236}">
                <a16:creationId xmlns:a16="http://schemas.microsoft.com/office/drawing/2014/main" id="{AEDFF6B9-37EA-B3F6-9A59-A10094F2F6B0}"/>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3" name="Text Placeholder 6">
            <a:extLst>
              <a:ext uri="{FF2B5EF4-FFF2-40B4-BE49-F238E27FC236}">
                <a16:creationId xmlns:a16="http://schemas.microsoft.com/office/drawing/2014/main" id="{504E7C75-93F3-C740-431A-6D6FF7F9019E}"/>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41096758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78C3A61-44B7-7039-C1EB-ED8A1714891D}"/>
              </a:ext>
            </a:extLst>
          </p:cNvPr>
          <p:cNvSpPr>
            <a:spLocks noGrp="1"/>
          </p:cNvSpPr>
          <p:nvPr>
            <p:ph type="tbl" sz="quarter" idx="25" hasCustomPrompt="1"/>
          </p:nvPr>
        </p:nvSpPr>
        <p:spPr>
          <a:xfrm>
            <a:off x="1230313" y="3917137"/>
            <a:ext cx="22039262" cy="8606651"/>
          </a:xfrm>
          <a:noFill/>
          <a:ln cmpd="sng">
            <a:solidFill>
              <a:schemeClr val="accent1">
                <a:alpha val="81000"/>
              </a:schemeClr>
            </a:solidFill>
            <a:extLst>
              <a:ext uri="{C807C97D-BFC1-408E-A445-0C87EB9F89A2}">
                <ask:lineSketchStyleProps xmlns:ask="http://schemas.microsoft.com/office/drawing/2018/sketchyshapes" sd="1219033472">
                  <a:custGeom>
                    <a:avLst/>
                    <a:gdLst>
                      <a:gd name="connsiteX0" fmla="*/ 0 w 22039262"/>
                      <a:gd name="connsiteY0" fmla="*/ 0 h 8128000"/>
                      <a:gd name="connsiteX1" fmla="*/ 1129512 w 22039262"/>
                      <a:gd name="connsiteY1" fmla="*/ 0 h 8128000"/>
                      <a:gd name="connsiteX2" fmla="*/ 1818239 w 22039262"/>
                      <a:gd name="connsiteY2" fmla="*/ 0 h 8128000"/>
                      <a:gd name="connsiteX3" fmla="*/ 2727359 w 22039262"/>
                      <a:gd name="connsiteY3" fmla="*/ 0 h 8128000"/>
                      <a:gd name="connsiteX4" fmla="*/ 3636478 w 22039262"/>
                      <a:gd name="connsiteY4" fmla="*/ 0 h 8128000"/>
                      <a:gd name="connsiteX5" fmla="*/ 4765990 w 22039262"/>
                      <a:gd name="connsiteY5" fmla="*/ 0 h 8128000"/>
                      <a:gd name="connsiteX6" fmla="*/ 4793539 w 22039262"/>
                      <a:gd name="connsiteY6" fmla="*/ 0 h 8128000"/>
                      <a:gd name="connsiteX7" fmla="*/ 4821089 w 22039262"/>
                      <a:gd name="connsiteY7" fmla="*/ 0 h 8128000"/>
                      <a:gd name="connsiteX8" fmla="*/ 5950601 w 22039262"/>
                      <a:gd name="connsiteY8" fmla="*/ 0 h 8128000"/>
                      <a:gd name="connsiteX9" fmla="*/ 6418935 w 22039262"/>
                      <a:gd name="connsiteY9" fmla="*/ 0 h 8128000"/>
                      <a:gd name="connsiteX10" fmla="*/ 7548447 w 22039262"/>
                      <a:gd name="connsiteY10" fmla="*/ 0 h 8128000"/>
                      <a:gd name="connsiteX11" fmla="*/ 8016782 w 22039262"/>
                      <a:gd name="connsiteY11" fmla="*/ 0 h 8128000"/>
                      <a:gd name="connsiteX12" fmla="*/ 8925901 w 22039262"/>
                      <a:gd name="connsiteY12" fmla="*/ 0 h 8128000"/>
                      <a:gd name="connsiteX13" fmla="*/ 9173843 w 22039262"/>
                      <a:gd name="connsiteY13" fmla="*/ 0 h 8128000"/>
                      <a:gd name="connsiteX14" fmla="*/ 9862570 w 22039262"/>
                      <a:gd name="connsiteY14" fmla="*/ 0 h 8128000"/>
                      <a:gd name="connsiteX15" fmla="*/ 10551297 w 22039262"/>
                      <a:gd name="connsiteY15" fmla="*/ 0 h 8128000"/>
                      <a:gd name="connsiteX16" fmla="*/ 11019631 w 22039262"/>
                      <a:gd name="connsiteY16" fmla="*/ 0 h 8128000"/>
                      <a:gd name="connsiteX17" fmla="*/ 11487965 w 22039262"/>
                      <a:gd name="connsiteY17" fmla="*/ 0 h 8128000"/>
                      <a:gd name="connsiteX18" fmla="*/ 11515514 w 22039262"/>
                      <a:gd name="connsiteY18" fmla="*/ 0 h 8128000"/>
                      <a:gd name="connsiteX19" fmla="*/ 11543063 w 22039262"/>
                      <a:gd name="connsiteY19" fmla="*/ 0 h 8128000"/>
                      <a:gd name="connsiteX20" fmla="*/ 11570613 w 22039262"/>
                      <a:gd name="connsiteY20" fmla="*/ 0 h 8128000"/>
                      <a:gd name="connsiteX21" fmla="*/ 11598162 w 22039262"/>
                      <a:gd name="connsiteY21" fmla="*/ 0 h 8128000"/>
                      <a:gd name="connsiteX22" fmla="*/ 11625711 w 22039262"/>
                      <a:gd name="connsiteY22" fmla="*/ 0 h 8128000"/>
                      <a:gd name="connsiteX23" fmla="*/ 12094045 w 22039262"/>
                      <a:gd name="connsiteY23" fmla="*/ 0 h 8128000"/>
                      <a:gd name="connsiteX24" fmla="*/ 12121594 w 22039262"/>
                      <a:gd name="connsiteY24" fmla="*/ 0 h 8128000"/>
                      <a:gd name="connsiteX25" fmla="*/ 13251106 w 22039262"/>
                      <a:gd name="connsiteY25" fmla="*/ 0 h 8128000"/>
                      <a:gd name="connsiteX26" fmla="*/ 13278655 w 22039262"/>
                      <a:gd name="connsiteY26" fmla="*/ 0 h 8128000"/>
                      <a:gd name="connsiteX27" fmla="*/ 13967382 w 22039262"/>
                      <a:gd name="connsiteY27" fmla="*/ 0 h 8128000"/>
                      <a:gd name="connsiteX28" fmla="*/ 15096894 w 22039262"/>
                      <a:gd name="connsiteY28" fmla="*/ 0 h 8128000"/>
                      <a:gd name="connsiteX29" fmla="*/ 16226407 w 22039262"/>
                      <a:gd name="connsiteY29" fmla="*/ 0 h 8128000"/>
                      <a:gd name="connsiteX30" fmla="*/ 17135526 w 22039262"/>
                      <a:gd name="connsiteY30" fmla="*/ 0 h 8128000"/>
                      <a:gd name="connsiteX31" fmla="*/ 17603861 w 22039262"/>
                      <a:gd name="connsiteY31" fmla="*/ 0 h 8128000"/>
                      <a:gd name="connsiteX32" fmla="*/ 17851802 w 22039262"/>
                      <a:gd name="connsiteY32" fmla="*/ 0 h 8128000"/>
                      <a:gd name="connsiteX33" fmla="*/ 18760922 w 22039262"/>
                      <a:gd name="connsiteY33" fmla="*/ 0 h 8128000"/>
                      <a:gd name="connsiteX34" fmla="*/ 19670041 w 22039262"/>
                      <a:gd name="connsiteY34" fmla="*/ 0 h 8128000"/>
                      <a:gd name="connsiteX35" fmla="*/ 20579161 w 22039262"/>
                      <a:gd name="connsiteY35" fmla="*/ 0 h 8128000"/>
                      <a:gd name="connsiteX36" fmla="*/ 20606710 w 22039262"/>
                      <a:gd name="connsiteY36" fmla="*/ 0 h 8128000"/>
                      <a:gd name="connsiteX37" fmla="*/ 20854652 w 22039262"/>
                      <a:gd name="connsiteY37" fmla="*/ 0 h 8128000"/>
                      <a:gd name="connsiteX38" fmla="*/ 22039262 w 22039262"/>
                      <a:gd name="connsiteY38" fmla="*/ 0 h 8128000"/>
                      <a:gd name="connsiteX39" fmla="*/ 22039262 w 22039262"/>
                      <a:gd name="connsiteY39" fmla="*/ 839893 h 8128000"/>
                      <a:gd name="connsiteX40" fmla="*/ 22039262 w 22039262"/>
                      <a:gd name="connsiteY40" fmla="*/ 1273387 h 8128000"/>
                      <a:gd name="connsiteX41" fmla="*/ 22039262 w 22039262"/>
                      <a:gd name="connsiteY41" fmla="*/ 2032000 h 8128000"/>
                      <a:gd name="connsiteX42" fmla="*/ 22039262 w 22039262"/>
                      <a:gd name="connsiteY42" fmla="*/ 2871893 h 8128000"/>
                      <a:gd name="connsiteX43" fmla="*/ 22039262 w 22039262"/>
                      <a:gd name="connsiteY43" fmla="*/ 3711787 h 8128000"/>
                      <a:gd name="connsiteX44" fmla="*/ 22039262 w 22039262"/>
                      <a:gd name="connsiteY44" fmla="*/ 4307840 h 8128000"/>
                      <a:gd name="connsiteX45" fmla="*/ 22039262 w 22039262"/>
                      <a:gd name="connsiteY45" fmla="*/ 5147733 h 8128000"/>
                      <a:gd name="connsiteX46" fmla="*/ 22039262 w 22039262"/>
                      <a:gd name="connsiteY46" fmla="*/ 5906347 h 8128000"/>
                      <a:gd name="connsiteX47" fmla="*/ 22039262 w 22039262"/>
                      <a:gd name="connsiteY47" fmla="*/ 6339840 h 8128000"/>
                      <a:gd name="connsiteX48" fmla="*/ 22039262 w 22039262"/>
                      <a:gd name="connsiteY48" fmla="*/ 6935893 h 8128000"/>
                      <a:gd name="connsiteX49" fmla="*/ 22039262 w 22039262"/>
                      <a:gd name="connsiteY49" fmla="*/ 8128000 h 8128000"/>
                      <a:gd name="connsiteX50" fmla="*/ 20909750 w 22039262"/>
                      <a:gd name="connsiteY50" fmla="*/ 8128000 h 8128000"/>
                      <a:gd name="connsiteX51" fmla="*/ 20441416 w 22039262"/>
                      <a:gd name="connsiteY51" fmla="*/ 8128000 h 8128000"/>
                      <a:gd name="connsiteX52" fmla="*/ 20413866 w 22039262"/>
                      <a:gd name="connsiteY52" fmla="*/ 8128000 h 8128000"/>
                      <a:gd name="connsiteX53" fmla="*/ 20386317 w 22039262"/>
                      <a:gd name="connsiteY53" fmla="*/ 8128000 h 8128000"/>
                      <a:gd name="connsiteX54" fmla="*/ 19697590 w 22039262"/>
                      <a:gd name="connsiteY54" fmla="*/ 8128000 h 8128000"/>
                      <a:gd name="connsiteX55" fmla="*/ 18788471 w 22039262"/>
                      <a:gd name="connsiteY55" fmla="*/ 8128000 h 8128000"/>
                      <a:gd name="connsiteX56" fmla="*/ 18099744 w 22039262"/>
                      <a:gd name="connsiteY56" fmla="*/ 8128000 h 8128000"/>
                      <a:gd name="connsiteX57" fmla="*/ 17190624 w 22039262"/>
                      <a:gd name="connsiteY57" fmla="*/ 8128000 h 8128000"/>
                      <a:gd name="connsiteX58" fmla="*/ 16281505 w 22039262"/>
                      <a:gd name="connsiteY58" fmla="*/ 8128000 h 8128000"/>
                      <a:gd name="connsiteX59" fmla="*/ 15813170 w 22039262"/>
                      <a:gd name="connsiteY59" fmla="*/ 8128000 h 8128000"/>
                      <a:gd name="connsiteX60" fmla="*/ 15344836 w 22039262"/>
                      <a:gd name="connsiteY60" fmla="*/ 8128000 h 8128000"/>
                      <a:gd name="connsiteX61" fmla="*/ 14876502 w 22039262"/>
                      <a:gd name="connsiteY61" fmla="*/ 8128000 h 8128000"/>
                      <a:gd name="connsiteX62" fmla="*/ 13746990 w 22039262"/>
                      <a:gd name="connsiteY62" fmla="*/ 8128000 h 8128000"/>
                      <a:gd name="connsiteX63" fmla="*/ 13719441 w 22039262"/>
                      <a:gd name="connsiteY63" fmla="*/ 8128000 h 8128000"/>
                      <a:gd name="connsiteX64" fmla="*/ 12810321 w 22039262"/>
                      <a:gd name="connsiteY64" fmla="*/ 8128000 h 8128000"/>
                      <a:gd name="connsiteX65" fmla="*/ 12341987 w 22039262"/>
                      <a:gd name="connsiteY65" fmla="*/ 8128000 h 8128000"/>
                      <a:gd name="connsiteX66" fmla="*/ 11653260 w 22039262"/>
                      <a:gd name="connsiteY66" fmla="*/ 8128000 h 8128000"/>
                      <a:gd name="connsiteX67" fmla="*/ 11405318 w 22039262"/>
                      <a:gd name="connsiteY67" fmla="*/ 8128000 h 8128000"/>
                      <a:gd name="connsiteX68" fmla="*/ 10936984 w 22039262"/>
                      <a:gd name="connsiteY68" fmla="*/ 8128000 h 8128000"/>
                      <a:gd name="connsiteX69" fmla="*/ 10248257 w 22039262"/>
                      <a:gd name="connsiteY69" fmla="*/ 8128000 h 8128000"/>
                      <a:gd name="connsiteX70" fmla="*/ 10000315 w 22039262"/>
                      <a:gd name="connsiteY70" fmla="*/ 8128000 h 8128000"/>
                      <a:gd name="connsiteX71" fmla="*/ 9531981 w 22039262"/>
                      <a:gd name="connsiteY71" fmla="*/ 8128000 h 8128000"/>
                      <a:gd name="connsiteX72" fmla="*/ 9504432 w 22039262"/>
                      <a:gd name="connsiteY72" fmla="*/ 8128000 h 8128000"/>
                      <a:gd name="connsiteX73" fmla="*/ 9476883 w 22039262"/>
                      <a:gd name="connsiteY73" fmla="*/ 8128000 h 8128000"/>
                      <a:gd name="connsiteX74" fmla="*/ 8788156 w 22039262"/>
                      <a:gd name="connsiteY74" fmla="*/ 8128000 h 8128000"/>
                      <a:gd name="connsiteX75" fmla="*/ 8540214 w 22039262"/>
                      <a:gd name="connsiteY75" fmla="*/ 8128000 h 8128000"/>
                      <a:gd name="connsiteX76" fmla="*/ 8292272 w 22039262"/>
                      <a:gd name="connsiteY76" fmla="*/ 8128000 h 8128000"/>
                      <a:gd name="connsiteX77" fmla="*/ 7603545 w 22039262"/>
                      <a:gd name="connsiteY77" fmla="*/ 8128000 h 8128000"/>
                      <a:gd name="connsiteX78" fmla="*/ 7135211 w 22039262"/>
                      <a:gd name="connsiteY78" fmla="*/ 8128000 h 8128000"/>
                      <a:gd name="connsiteX79" fmla="*/ 6226092 w 22039262"/>
                      <a:gd name="connsiteY79" fmla="*/ 8128000 h 8128000"/>
                      <a:gd name="connsiteX80" fmla="*/ 5537365 w 22039262"/>
                      <a:gd name="connsiteY80" fmla="*/ 8128000 h 8128000"/>
                      <a:gd name="connsiteX81" fmla="*/ 5069030 w 22039262"/>
                      <a:gd name="connsiteY81" fmla="*/ 8128000 h 8128000"/>
                      <a:gd name="connsiteX82" fmla="*/ 4380303 w 22039262"/>
                      <a:gd name="connsiteY82" fmla="*/ 8128000 h 8128000"/>
                      <a:gd name="connsiteX83" fmla="*/ 3471184 w 22039262"/>
                      <a:gd name="connsiteY83" fmla="*/ 8128000 h 8128000"/>
                      <a:gd name="connsiteX84" fmla="*/ 3002849 w 22039262"/>
                      <a:gd name="connsiteY84" fmla="*/ 8128000 h 8128000"/>
                      <a:gd name="connsiteX85" fmla="*/ 2314123 w 22039262"/>
                      <a:gd name="connsiteY85" fmla="*/ 8128000 h 8128000"/>
                      <a:gd name="connsiteX86" fmla="*/ 1405003 w 22039262"/>
                      <a:gd name="connsiteY86" fmla="*/ 8128000 h 8128000"/>
                      <a:gd name="connsiteX87" fmla="*/ 716276 w 22039262"/>
                      <a:gd name="connsiteY87" fmla="*/ 8128000 h 8128000"/>
                      <a:gd name="connsiteX88" fmla="*/ 0 w 22039262"/>
                      <a:gd name="connsiteY88" fmla="*/ 8128000 h 8128000"/>
                      <a:gd name="connsiteX89" fmla="*/ 0 w 22039262"/>
                      <a:gd name="connsiteY89" fmla="*/ 7450667 h 8128000"/>
                      <a:gd name="connsiteX90" fmla="*/ 0 w 22039262"/>
                      <a:gd name="connsiteY90" fmla="*/ 6610773 h 8128000"/>
                      <a:gd name="connsiteX91" fmla="*/ 0 w 22039262"/>
                      <a:gd name="connsiteY91" fmla="*/ 6096000 h 8128000"/>
                      <a:gd name="connsiteX92" fmla="*/ 0 w 22039262"/>
                      <a:gd name="connsiteY92" fmla="*/ 5499947 h 8128000"/>
                      <a:gd name="connsiteX93" fmla="*/ 0 w 22039262"/>
                      <a:gd name="connsiteY93" fmla="*/ 4985173 h 8128000"/>
                      <a:gd name="connsiteX94" fmla="*/ 0 w 22039262"/>
                      <a:gd name="connsiteY94" fmla="*/ 4307840 h 8128000"/>
                      <a:gd name="connsiteX95" fmla="*/ 0 w 22039262"/>
                      <a:gd name="connsiteY95" fmla="*/ 3874347 h 8128000"/>
                      <a:gd name="connsiteX96" fmla="*/ 0 w 22039262"/>
                      <a:gd name="connsiteY96" fmla="*/ 3440853 h 8128000"/>
                      <a:gd name="connsiteX97" fmla="*/ 0 w 22039262"/>
                      <a:gd name="connsiteY97" fmla="*/ 2763520 h 8128000"/>
                      <a:gd name="connsiteX98" fmla="*/ 0 w 22039262"/>
                      <a:gd name="connsiteY98" fmla="*/ 2248747 h 8128000"/>
                      <a:gd name="connsiteX99" fmla="*/ 0 w 22039262"/>
                      <a:gd name="connsiteY99" fmla="*/ 1815253 h 8128000"/>
                      <a:gd name="connsiteX100" fmla="*/ 0 w 22039262"/>
                      <a:gd name="connsiteY100" fmla="*/ 1056640 h 8128000"/>
                      <a:gd name="connsiteX101" fmla="*/ 0 w 22039262"/>
                      <a:gd name="connsiteY101" fmla="*/ 0 h 81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039262" h="8128000" fill="none" extrusionOk="0">
                        <a:moveTo>
                          <a:pt x="0" y="0"/>
                        </a:moveTo>
                        <a:cubicBezTo>
                          <a:pt x="359146" y="-33278"/>
                          <a:pt x="602691" y="46442"/>
                          <a:pt x="1129512" y="0"/>
                        </a:cubicBezTo>
                        <a:cubicBezTo>
                          <a:pt x="1656333" y="-46442"/>
                          <a:pt x="1565855" y="-24951"/>
                          <a:pt x="1818239" y="0"/>
                        </a:cubicBezTo>
                        <a:cubicBezTo>
                          <a:pt x="2070623" y="24951"/>
                          <a:pt x="2412129" y="14089"/>
                          <a:pt x="2727359" y="0"/>
                        </a:cubicBezTo>
                        <a:cubicBezTo>
                          <a:pt x="3042589" y="-14089"/>
                          <a:pt x="3331057" y="-27470"/>
                          <a:pt x="3636478" y="0"/>
                        </a:cubicBezTo>
                        <a:cubicBezTo>
                          <a:pt x="3941899" y="27470"/>
                          <a:pt x="4440798" y="53812"/>
                          <a:pt x="4765990" y="0"/>
                        </a:cubicBezTo>
                        <a:cubicBezTo>
                          <a:pt x="5091182" y="-53812"/>
                          <a:pt x="4780891" y="498"/>
                          <a:pt x="4793539" y="0"/>
                        </a:cubicBezTo>
                        <a:cubicBezTo>
                          <a:pt x="4806187" y="-498"/>
                          <a:pt x="4808187" y="-630"/>
                          <a:pt x="4821089" y="0"/>
                        </a:cubicBezTo>
                        <a:cubicBezTo>
                          <a:pt x="4833991" y="630"/>
                          <a:pt x="5695053" y="38611"/>
                          <a:pt x="5950601" y="0"/>
                        </a:cubicBezTo>
                        <a:cubicBezTo>
                          <a:pt x="6206149" y="-38611"/>
                          <a:pt x="6323795" y="-17639"/>
                          <a:pt x="6418935" y="0"/>
                        </a:cubicBezTo>
                        <a:cubicBezTo>
                          <a:pt x="6514075" y="17639"/>
                          <a:pt x="7016217" y="9806"/>
                          <a:pt x="7548447" y="0"/>
                        </a:cubicBezTo>
                        <a:cubicBezTo>
                          <a:pt x="8080677" y="-9806"/>
                          <a:pt x="7847720" y="-1940"/>
                          <a:pt x="8016782" y="0"/>
                        </a:cubicBezTo>
                        <a:cubicBezTo>
                          <a:pt x="8185844" y="1940"/>
                          <a:pt x="8506673" y="-64"/>
                          <a:pt x="8925901" y="0"/>
                        </a:cubicBezTo>
                        <a:cubicBezTo>
                          <a:pt x="9345129" y="64"/>
                          <a:pt x="9118157" y="-19"/>
                          <a:pt x="9173843" y="0"/>
                        </a:cubicBezTo>
                        <a:cubicBezTo>
                          <a:pt x="9229529" y="19"/>
                          <a:pt x="9544606" y="-27339"/>
                          <a:pt x="9862570" y="0"/>
                        </a:cubicBezTo>
                        <a:cubicBezTo>
                          <a:pt x="10180534" y="27339"/>
                          <a:pt x="10337173" y="16980"/>
                          <a:pt x="10551297" y="0"/>
                        </a:cubicBezTo>
                        <a:cubicBezTo>
                          <a:pt x="10765421" y="-16980"/>
                          <a:pt x="10863113" y="-12620"/>
                          <a:pt x="11019631" y="0"/>
                        </a:cubicBezTo>
                        <a:cubicBezTo>
                          <a:pt x="11176149" y="12620"/>
                          <a:pt x="11379967" y="1313"/>
                          <a:pt x="11487965" y="0"/>
                        </a:cubicBezTo>
                        <a:cubicBezTo>
                          <a:pt x="11595963" y="-1313"/>
                          <a:pt x="11502568" y="368"/>
                          <a:pt x="11515514" y="0"/>
                        </a:cubicBezTo>
                        <a:cubicBezTo>
                          <a:pt x="11528460" y="-368"/>
                          <a:pt x="11529934" y="-1152"/>
                          <a:pt x="11543063" y="0"/>
                        </a:cubicBezTo>
                        <a:cubicBezTo>
                          <a:pt x="11556192" y="1152"/>
                          <a:pt x="11564280" y="-1265"/>
                          <a:pt x="11570613" y="0"/>
                        </a:cubicBezTo>
                        <a:cubicBezTo>
                          <a:pt x="11576946" y="1265"/>
                          <a:pt x="11584536" y="-446"/>
                          <a:pt x="11598162" y="0"/>
                        </a:cubicBezTo>
                        <a:cubicBezTo>
                          <a:pt x="11611788" y="446"/>
                          <a:pt x="11616664" y="-1013"/>
                          <a:pt x="11625711" y="0"/>
                        </a:cubicBezTo>
                        <a:cubicBezTo>
                          <a:pt x="11634758" y="1013"/>
                          <a:pt x="11881102" y="-22393"/>
                          <a:pt x="12094045" y="0"/>
                        </a:cubicBezTo>
                        <a:cubicBezTo>
                          <a:pt x="12306988" y="22393"/>
                          <a:pt x="12113086" y="-1007"/>
                          <a:pt x="12121594" y="0"/>
                        </a:cubicBezTo>
                        <a:cubicBezTo>
                          <a:pt x="12130102" y="1007"/>
                          <a:pt x="12788008" y="12888"/>
                          <a:pt x="13251106" y="0"/>
                        </a:cubicBezTo>
                        <a:cubicBezTo>
                          <a:pt x="13714204" y="-12888"/>
                          <a:pt x="13268983" y="-1186"/>
                          <a:pt x="13278655" y="0"/>
                        </a:cubicBezTo>
                        <a:cubicBezTo>
                          <a:pt x="13288327" y="1186"/>
                          <a:pt x="13645979" y="-31351"/>
                          <a:pt x="13967382" y="0"/>
                        </a:cubicBezTo>
                        <a:cubicBezTo>
                          <a:pt x="14288785" y="31351"/>
                          <a:pt x="14850332" y="31507"/>
                          <a:pt x="15096894" y="0"/>
                        </a:cubicBezTo>
                        <a:cubicBezTo>
                          <a:pt x="15343456" y="-31507"/>
                          <a:pt x="15726637" y="39663"/>
                          <a:pt x="16226407" y="0"/>
                        </a:cubicBezTo>
                        <a:cubicBezTo>
                          <a:pt x="16726177" y="-39663"/>
                          <a:pt x="16869432" y="37420"/>
                          <a:pt x="17135526" y="0"/>
                        </a:cubicBezTo>
                        <a:cubicBezTo>
                          <a:pt x="17401620" y="-37420"/>
                          <a:pt x="17482385" y="-8677"/>
                          <a:pt x="17603861" y="0"/>
                        </a:cubicBezTo>
                        <a:cubicBezTo>
                          <a:pt x="17725338" y="8677"/>
                          <a:pt x="17760239" y="3167"/>
                          <a:pt x="17851802" y="0"/>
                        </a:cubicBezTo>
                        <a:cubicBezTo>
                          <a:pt x="17943365" y="-3167"/>
                          <a:pt x="18359878" y="-12580"/>
                          <a:pt x="18760922" y="0"/>
                        </a:cubicBezTo>
                        <a:cubicBezTo>
                          <a:pt x="19161966" y="12580"/>
                          <a:pt x="19227346" y="-1155"/>
                          <a:pt x="19670041" y="0"/>
                        </a:cubicBezTo>
                        <a:cubicBezTo>
                          <a:pt x="20112736" y="1155"/>
                          <a:pt x="20196699" y="-5432"/>
                          <a:pt x="20579161" y="0"/>
                        </a:cubicBezTo>
                        <a:cubicBezTo>
                          <a:pt x="20961623" y="5432"/>
                          <a:pt x="20600432" y="1060"/>
                          <a:pt x="20606710" y="0"/>
                        </a:cubicBezTo>
                        <a:cubicBezTo>
                          <a:pt x="20612988" y="-1060"/>
                          <a:pt x="20740272" y="743"/>
                          <a:pt x="20854652" y="0"/>
                        </a:cubicBezTo>
                        <a:cubicBezTo>
                          <a:pt x="20969032" y="-743"/>
                          <a:pt x="21696244" y="58732"/>
                          <a:pt x="22039262" y="0"/>
                        </a:cubicBezTo>
                        <a:cubicBezTo>
                          <a:pt x="22021957" y="294335"/>
                          <a:pt x="22051997" y="591505"/>
                          <a:pt x="22039262" y="839893"/>
                        </a:cubicBezTo>
                        <a:cubicBezTo>
                          <a:pt x="22026527" y="1088281"/>
                          <a:pt x="22054810" y="1063588"/>
                          <a:pt x="22039262" y="1273387"/>
                        </a:cubicBezTo>
                        <a:cubicBezTo>
                          <a:pt x="22023714" y="1483186"/>
                          <a:pt x="22065567" y="1677732"/>
                          <a:pt x="22039262" y="2032000"/>
                        </a:cubicBezTo>
                        <a:cubicBezTo>
                          <a:pt x="22012957" y="2386268"/>
                          <a:pt x="21999270" y="2583383"/>
                          <a:pt x="22039262" y="2871893"/>
                        </a:cubicBezTo>
                        <a:cubicBezTo>
                          <a:pt x="22079254" y="3160403"/>
                          <a:pt x="22018580" y="3520375"/>
                          <a:pt x="22039262" y="3711787"/>
                        </a:cubicBezTo>
                        <a:cubicBezTo>
                          <a:pt x="22059944" y="3903199"/>
                          <a:pt x="22019304" y="4138750"/>
                          <a:pt x="22039262" y="4307840"/>
                        </a:cubicBezTo>
                        <a:cubicBezTo>
                          <a:pt x="22059220" y="4476930"/>
                          <a:pt x="22047648" y="4803058"/>
                          <a:pt x="22039262" y="5147733"/>
                        </a:cubicBezTo>
                        <a:cubicBezTo>
                          <a:pt x="22030876" y="5492408"/>
                          <a:pt x="22031493" y="5654281"/>
                          <a:pt x="22039262" y="5906347"/>
                        </a:cubicBezTo>
                        <a:cubicBezTo>
                          <a:pt x="22047031" y="6158413"/>
                          <a:pt x="22052287" y="6161134"/>
                          <a:pt x="22039262" y="6339840"/>
                        </a:cubicBezTo>
                        <a:cubicBezTo>
                          <a:pt x="22026237" y="6518546"/>
                          <a:pt x="22040485" y="6653979"/>
                          <a:pt x="22039262" y="6935893"/>
                        </a:cubicBezTo>
                        <a:cubicBezTo>
                          <a:pt x="22038039" y="7217807"/>
                          <a:pt x="22002435" y="7674926"/>
                          <a:pt x="22039262" y="8128000"/>
                        </a:cubicBezTo>
                        <a:cubicBezTo>
                          <a:pt x="21677624" y="8140800"/>
                          <a:pt x="21262068" y="8100785"/>
                          <a:pt x="20909750" y="8128000"/>
                        </a:cubicBezTo>
                        <a:cubicBezTo>
                          <a:pt x="20557432" y="8155215"/>
                          <a:pt x="20569495" y="8149652"/>
                          <a:pt x="20441416" y="8128000"/>
                        </a:cubicBezTo>
                        <a:cubicBezTo>
                          <a:pt x="20313337" y="8106348"/>
                          <a:pt x="20426971" y="8127695"/>
                          <a:pt x="20413866" y="8128000"/>
                        </a:cubicBezTo>
                        <a:cubicBezTo>
                          <a:pt x="20400761" y="8128306"/>
                          <a:pt x="20399514" y="8127893"/>
                          <a:pt x="20386317" y="8128000"/>
                        </a:cubicBezTo>
                        <a:cubicBezTo>
                          <a:pt x="20373120" y="8128107"/>
                          <a:pt x="20011836" y="8120876"/>
                          <a:pt x="19697590" y="8128000"/>
                        </a:cubicBezTo>
                        <a:cubicBezTo>
                          <a:pt x="19383344" y="8135124"/>
                          <a:pt x="18995467" y="8093772"/>
                          <a:pt x="18788471" y="8128000"/>
                        </a:cubicBezTo>
                        <a:cubicBezTo>
                          <a:pt x="18581475" y="8162228"/>
                          <a:pt x="18356976" y="8147626"/>
                          <a:pt x="18099744" y="8128000"/>
                        </a:cubicBezTo>
                        <a:cubicBezTo>
                          <a:pt x="17842512" y="8108374"/>
                          <a:pt x="17514886" y="8127428"/>
                          <a:pt x="17190624" y="8128000"/>
                        </a:cubicBezTo>
                        <a:cubicBezTo>
                          <a:pt x="16866362" y="8128572"/>
                          <a:pt x="16700503" y="8135356"/>
                          <a:pt x="16281505" y="8128000"/>
                        </a:cubicBezTo>
                        <a:cubicBezTo>
                          <a:pt x="15862507" y="8120644"/>
                          <a:pt x="16038908" y="8130688"/>
                          <a:pt x="15813170" y="8128000"/>
                        </a:cubicBezTo>
                        <a:cubicBezTo>
                          <a:pt x="15587433" y="8125312"/>
                          <a:pt x="15441743" y="8139371"/>
                          <a:pt x="15344836" y="8128000"/>
                        </a:cubicBezTo>
                        <a:cubicBezTo>
                          <a:pt x="15247929" y="8116629"/>
                          <a:pt x="14982435" y="8117534"/>
                          <a:pt x="14876502" y="8128000"/>
                        </a:cubicBezTo>
                        <a:cubicBezTo>
                          <a:pt x="14770569" y="8138466"/>
                          <a:pt x="14284734" y="8180590"/>
                          <a:pt x="13746990" y="8128000"/>
                        </a:cubicBezTo>
                        <a:cubicBezTo>
                          <a:pt x="13209246" y="8075410"/>
                          <a:pt x="13732674" y="8127034"/>
                          <a:pt x="13719441" y="8128000"/>
                        </a:cubicBezTo>
                        <a:cubicBezTo>
                          <a:pt x="13706208" y="8128966"/>
                          <a:pt x="13031814" y="8115411"/>
                          <a:pt x="12810321" y="8128000"/>
                        </a:cubicBezTo>
                        <a:cubicBezTo>
                          <a:pt x="12588828" y="8140589"/>
                          <a:pt x="12528234" y="8147064"/>
                          <a:pt x="12341987" y="8128000"/>
                        </a:cubicBezTo>
                        <a:cubicBezTo>
                          <a:pt x="12155740" y="8108936"/>
                          <a:pt x="11904395" y="8095361"/>
                          <a:pt x="11653260" y="8128000"/>
                        </a:cubicBezTo>
                        <a:cubicBezTo>
                          <a:pt x="11402125" y="8160639"/>
                          <a:pt x="11479424" y="8124782"/>
                          <a:pt x="11405318" y="8128000"/>
                        </a:cubicBezTo>
                        <a:cubicBezTo>
                          <a:pt x="11331212" y="8131218"/>
                          <a:pt x="11103028" y="8112610"/>
                          <a:pt x="10936984" y="8128000"/>
                        </a:cubicBezTo>
                        <a:cubicBezTo>
                          <a:pt x="10770940" y="8143390"/>
                          <a:pt x="10545100" y="8128273"/>
                          <a:pt x="10248257" y="8128000"/>
                        </a:cubicBezTo>
                        <a:cubicBezTo>
                          <a:pt x="9951414" y="8127727"/>
                          <a:pt x="10079253" y="8135376"/>
                          <a:pt x="10000315" y="8128000"/>
                        </a:cubicBezTo>
                        <a:cubicBezTo>
                          <a:pt x="9921377" y="8120624"/>
                          <a:pt x="9684971" y="8138223"/>
                          <a:pt x="9531981" y="8128000"/>
                        </a:cubicBezTo>
                        <a:cubicBezTo>
                          <a:pt x="9378991" y="8117777"/>
                          <a:pt x="9510946" y="8127188"/>
                          <a:pt x="9504432" y="8128000"/>
                        </a:cubicBezTo>
                        <a:cubicBezTo>
                          <a:pt x="9497918" y="8128812"/>
                          <a:pt x="9482941" y="8127575"/>
                          <a:pt x="9476883" y="8128000"/>
                        </a:cubicBezTo>
                        <a:cubicBezTo>
                          <a:pt x="9470825" y="8128425"/>
                          <a:pt x="8976244" y="8152303"/>
                          <a:pt x="8788156" y="8128000"/>
                        </a:cubicBezTo>
                        <a:cubicBezTo>
                          <a:pt x="8600068" y="8103697"/>
                          <a:pt x="8612300" y="8123488"/>
                          <a:pt x="8540214" y="8128000"/>
                        </a:cubicBezTo>
                        <a:cubicBezTo>
                          <a:pt x="8468128" y="8132512"/>
                          <a:pt x="8379054" y="8134075"/>
                          <a:pt x="8292272" y="8128000"/>
                        </a:cubicBezTo>
                        <a:cubicBezTo>
                          <a:pt x="8205490" y="8121925"/>
                          <a:pt x="7745573" y="8147251"/>
                          <a:pt x="7603545" y="8128000"/>
                        </a:cubicBezTo>
                        <a:cubicBezTo>
                          <a:pt x="7461517" y="8108749"/>
                          <a:pt x="7259926" y="8128782"/>
                          <a:pt x="7135211" y="8128000"/>
                        </a:cubicBezTo>
                        <a:cubicBezTo>
                          <a:pt x="7010496" y="8127218"/>
                          <a:pt x="6531038" y="8152349"/>
                          <a:pt x="6226092" y="8128000"/>
                        </a:cubicBezTo>
                        <a:cubicBezTo>
                          <a:pt x="5921146" y="8103651"/>
                          <a:pt x="5826207" y="8126627"/>
                          <a:pt x="5537365" y="8128000"/>
                        </a:cubicBezTo>
                        <a:cubicBezTo>
                          <a:pt x="5248523" y="8129373"/>
                          <a:pt x="5261506" y="8104968"/>
                          <a:pt x="5069030" y="8128000"/>
                        </a:cubicBezTo>
                        <a:cubicBezTo>
                          <a:pt x="4876554" y="8151032"/>
                          <a:pt x="4522388" y="8154377"/>
                          <a:pt x="4380303" y="8128000"/>
                        </a:cubicBezTo>
                        <a:cubicBezTo>
                          <a:pt x="4238218" y="8101623"/>
                          <a:pt x="3873282" y="8116862"/>
                          <a:pt x="3471184" y="8128000"/>
                        </a:cubicBezTo>
                        <a:cubicBezTo>
                          <a:pt x="3069086" y="8139138"/>
                          <a:pt x="3236192" y="8136730"/>
                          <a:pt x="3002849" y="8128000"/>
                        </a:cubicBezTo>
                        <a:cubicBezTo>
                          <a:pt x="2769506" y="8119270"/>
                          <a:pt x="2529732" y="8144977"/>
                          <a:pt x="2314123" y="8128000"/>
                        </a:cubicBezTo>
                        <a:cubicBezTo>
                          <a:pt x="2098514" y="8111023"/>
                          <a:pt x="1675626" y="8147949"/>
                          <a:pt x="1405003" y="8128000"/>
                        </a:cubicBezTo>
                        <a:cubicBezTo>
                          <a:pt x="1134380" y="8108051"/>
                          <a:pt x="886639" y="8151472"/>
                          <a:pt x="716276" y="8128000"/>
                        </a:cubicBezTo>
                        <a:cubicBezTo>
                          <a:pt x="545913" y="8104528"/>
                          <a:pt x="313355" y="8115502"/>
                          <a:pt x="0" y="8128000"/>
                        </a:cubicBezTo>
                        <a:cubicBezTo>
                          <a:pt x="-3555" y="7796289"/>
                          <a:pt x="8333" y="7711402"/>
                          <a:pt x="0" y="7450667"/>
                        </a:cubicBezTo>
                        <a:cubicBezTo>
                          <a:pt x="-8333" y="7189932"/>
                          <a:pt x="21447" y="6890177"/>
                          <a:pt x="0" y="6610773"/>
                        </a:cubicBezTo>
                        <a:cubicBezTo>
                          <a:pt x="-21447" y="6331369"/>
                          <a:pt x="14742" y="6343745"/>
                          <a:pt x="0" y="6096000"/>
                        </a:cubicBezTo>
                        <a:cubicBezTo>
                          <a:pt x="-14742" y="5848255"/>
                          <a:pt x="24752" y="5680846"/>
                          <a:pt x="0" y="5499947"/>
                        </a:cubicBezTo>
                        <a:cubicBezTo>
                          <a:pt x="-24752" y="5319048"/>
                          <a:pt x="11255" y="5201945"/>
                          <a:pt x="0" y="4985173"/>
                        </a:cubicBezTo>
                        <a:cubicBezTo>
                          <a:pt x="-11255" y="4768401"/>
                          <a:pt x="29985" y="4618185"/>
                          <a:pt x="0" y="4307840"/>
                        </a:cubicBezTo>
                        <a:cubicBezTo>
                          <a:pt x="-29985" y="3997495"/>
                          <a:pt x="14496" y="3999872"/>
                          <a:pt x="0" y="3874347"/>
                        </a:cubicBezTo>
                        <a:cubicBezTo>
                          <a:pt x="-14496" y="3748822"/>
                          <a:pt x="-13745" y="3563080"/>
                          <a:pt x="0" y="3440853"/>
                        </a:cubicBezTo>
                        <a:cubicBezTo>
                          <a:pt x="13745" y="3318626"/>
                          <a:pt x="29600" y="2952238"/>
                          <a:pt x="0" y="2763520"/>
                        </a:cubicBezTo>
                        <a:cubicBezTo>
                          <a:pt x="-29600" y="2574802"/>
                          <a:pt x="-8598" y="2376410"/>
                          <a:pt x="0" y="2248747"/>
                        </a:cubicBezTo>
                        <a:cubicBezTo>
                          <a:pt x="8598" y="2121084"/>
                          <a:pt x="19454" y="1955658"/>
                          <a:pt x="0" y="1815253"/>
                        </a:cubicBezTo>
                        <a:cubicBezTo>
                          <a:pt x="-19454" y="1674848"/>
                          <a:pt x="-16050" y="1225403"/>
                          <a:pt x="0" y="1056640"/>
                        </a:cubicBezTo>
                        <a:cubicBezTo>
                          <a:pt x="16050" y="887877"/>
                          <a:pt x="-15878" y="412325"/>
                          <a:pt x="0" y="0"/>
                        </a:cubicBezTo>
                        <a:close/>
                      </a:path>
                      <a:path w="22039262" h="8128000" stroke="0" extrusionOk="0">
                        <a:moveTo>
                          <a:pt x="0" y="0"/>
                        </a:moveTo>
                        <a:cubicBezTo>
                          <a:pt x="191656" y="-12502"/>
                          <a:pt x="287357" y="15794"/>
                          <a:pt x="468334" y="0"/>
                        </a:cubicBezTo>
                        <a:cubicBezTo>
                          <a:pt x="649311" y="-15794"/>
                          <a:pt x="486389" y="-446"/>
                          <a:pt x="495883" y="0"/>
                        </a:cubicBezTo>
                        <a:cubicBezTo>
                          <a:pt x="505377" y="446"/>
                          <a:pt x="1168456" y="39673"/>
                          <a:pt x="1625396" y="0"/>
                        </a:cubicBezTo>
                        <a:cubicBezTo>
                          <a:pt x="2082336" y="-39673"/>
                          <a:pt x="1901302" y="-11619"/>
                          <a:pt x="2093730" y="0"/>
                        </a:cubicBezTo>
                        <a:cubicBezTo>
                          <a:pt x="2286158" y="11619"/>
                          <a:pt x="2402194" y="-14863"/>
                          <a:pt x="2562064" y="0"/>
                        </a:cubicBezTo>
                        <a:cubicBezTo>
                          <a:pt x="2721934" y="14863"/>
                          <a:pt x="3357466" y="29514"/>
                          <a:pt x="3691576" y="0"/>
                        </a:cubicBezTo>
                        <a:cubicBezTo>
                          <a:pt x="4025686" y="-29514"/>
                          <a:pt x="3852294" y="8685"/>
                          <a:pt x="3939518" y="0"/>
                        </a:cubicBezTo>
                        <a:cubicBezTo>
                          <a:pt x="4026742" y="-8685"/>
                          <a:pt x="4699969" y="-52141"/>
                          <a:pt x="5069030" y="0"/>
                        </a:cubicBezTo>
                        <a:cubicBezTo>
                          <a:pt x="5438091" y="52141"/>
                          <a:pt x="5745774" y="-39559"/>
                          <a:pt x="6198542" y="0"/>
                        </a:cubicBezTo>
                        <a:cubicBezTo>
                          <a:pt x="6651310" y="39559"/>
                          <a:pt x="6714903" y="10431"/>
                          <a:pt x="6887269" y="0"/>
                        </a:cubicBezTo>
                        <a:cubicBezTo>
                          <a:pt x="7059635" y="-10431"/>
                          <a:pt x="7638541" y="42731"/>
                          <a:pt x="8016782" y="0"/>
                        </a:cubicBezTo>
                        <a:cubicBezTo>
                          <a:pt x="8395023" y="-42731"/>
                          <a:pt x="8371864" y="17568"/>
                          <a:pt x="8485116" y="0"/>
                        </a:cubicBezTo>
                        <a:cubicBezTo>
                          <a:pt x="8598368" y="-17568"/>
                          <a:pt x="8765902" y="19077"/>
                          <a:pt x="8953450" y="0"/>
                        </a:cubicBezTo>
                        <a:cubicBezTo>
                          <a:pt x="9140998" y="-19077"/>
                          <a:pt x="9579943" y="-10911"/>
                          <a:pt x="9862570" y="0"/>
                        </a:cubicBezTo>
                        <a:cubicBezTo>
                          <a:pt x="10145197" y="10911"/>
                          <a:pt x="10100972" y="18248"/>
                          <a:pt x="10330904" y="0"/>
                        </a:cubicBezTo>
                        <a:cubicBezTo>
                          <a:pt x="10560836" y="-18248"/>
                          <a:pt x="11008291" y="45217"/>
                          <a:pt x="11460416" y="0"/>
                        </a:cubicBezTo>
                        <a:cubicBezTo>
                          <a:pt x="11912541" y="-45217"/>
                          <a:pt x="12246213" y="31373"/>
                          <a:pt x="12589928" y="0"/>
                        </a:cubicBezTo>
                        <a:cubicBezTo>
                          <a:pt x="12933643" y="-31373"/>
                          <a:pt x="13106587" y="9374"/>
                          <a:pt x="13278655" y="0"/>
                        </a:cubicBezTo>
                        <a:cubicBezTo>
                          <a:pt x="13450723" y="-9374"/>
                          <a:pt x="13564551" y="-3053"/>
                          <a:pt x="13746990" y="0"/>
                        </a:cubicBezTo>
                        <a:cubicBezTo>
                          <a:pt x="13929430" y="3053"/>
                          <a:pt x="13768317" y="1082"/>
                          <a:pt x="13774539" y="0"/>
                        </a:cubicBezTo>
                        <a:cubicBezTo>
                          <a:pt x="13780761" y="-1082"/>
                          <a:pt x="13906230" y="-366"/>
                          <a:pt x="14022480" y="0"/>
                        </a:cubicBezTo>
                        <a:cubicBezTo>
                          <a:pt x="14138730" y="366"/>
                          <a:pt x="14194837" y="9162"/>
                          <a:pt x="14270422" y="0"/>
                        </a:cubicBezTo>
                        <a:cubicBezTo>
                          <a:pt x="14346007" y="-9162"/>
                          <a:pt x="14592856" y="-16547"/>
                          <a:pt x="14738756" y="0"/>
                        </a:cubicBezTo>
                        <a:cubicBezTo>
                          <a:pt x="14884656" y="16547"/>
                          <a:pt x="15548809" y="-2746"/>
                          <a:pt x="15868269" y="0"/>
                        </a:cubicBezTo>
                        <a:cubicBezTo>
                          <a:pt x="16187729" y="2746"/>
                          <a:pt x="16234534" y="4321"/>
                          <a:pt x="16556996" y="0"/>
                        </a:cubicBezTo>
                        <a:cubicBezTo>
                          <a:pt x="16879458" y="-4321"/>
                          <a:pt x="16873050" y="-17540"/>
                          <a:pt x="17025330" y="0"/>
                        </a:cubicBezTo>
                        <a:cubicBezTo>
                          <a:pt x="17177610" y="17540"/>
                          <a:pt x="17044886" y="-778"/>
                          <a:pt x="17052879" y="0"/>
                        </a:cubicBezTo>
                        <a:cubicBezTo>
                          <a:pt x="17060872" y="778"/>
                          <a:pt x="17071031" y="-1303"/>
                          <a:pt x="17080428" y="0"/>
                        </a:cubicBezTo>
                        <a:cubicBezTo>
                          <a:pt x="17089825" y="1303"/>
                          <a:pt x="17568163" y="-15092"/>
                          <a:pt x="17989548" y="0"/>
                        </a:cubicBezTo>
                        <a:cubicBezTo>
                          <a:pt x="18410933" y="15092"/>
                          <a:pt x="18125356" y="-10533"/>
                          <a:pt x="18237489" y="0"/>
                        </a:cubicBezTo>
                        <a:cubicBezTo>
                          <a:pt x="18349622" y="10533"/>
                          <a:pt x="18915153" y="28198"/>
                          <a:pt x="19367001" y="0"/>
                        </a:cubicBezTo>
                        <a:cubicBezTo>
                          <a:pt x="19818849" y="-28198"/>
                          <a:pt x="19684167" y="18378"/>
                          <a:pt x="19835336" y="0"/>
                        </a:cubicBezTo>
                        <a:cubicBezTo>
                          <a:pt x="19986505" y="-18378"/>
                          <a:pt x="19849305" y="63"/>
                          <a:pt x="19862885" y="0"/>
                        </a:cubicBezTo>
                        <a:cubicBezTo>
                          <a:pt x="19876465" y="-63"/>
                          <a:pt x="20402580" y="11787"/>
                          <a:pt x="20772004" y="0"/>
                        </a:cubicBezTo>
                        <a:cubicBezTo>
                          <a:pt x="21141428" y="-11787"/>
                          <a:pt x="20906822" y="-8630"/>
                          <a:pt x="21019946" y="0"/>
                        </a:cubicBezTo>
                        <a:cubicBezTo>
                          <a:pt x="21133070" y="8630"/>
                          <a:pt x="21693577" y="-47872"/>
                          <a:pt x="22039262" y="0"/>
                        </a:cubicBezTo>
                        <a:cubicBezTo>
                          <a:pt x="21998078" y="175008"/>
                          <a:pt x="22013473" y="524463"/>
                          <a:pt x="22039262" y="839893"/>
                        </a:cubicBezTo>
                        <a:cubicBezTo>
                          <a:pt x="22065051" y="1155323"/>
                          <a:pt x="22023510" y="1250297"/>
                          <a:pt x="22039262" y="1354667"/>
                        </a:cubicBezTo>
                        <a:cubicBezTo>
                          <a:pt x="22055014" y="1459037"/>
                          <a:pt x="22030191" y="1855805"/>
                          <a:pt x="22039262" y="2113280"/>
                        </a:cubicBezTo>
                        <a:cubicBezTo>
                          <a:pt x="22048333" y="2370755"/>
                          <a:pt x="22062006" y="2435367"/>
                          <a:pt x="22039262" y="2628053"/>
                        </a:cubicBezTo>
                        <a:cubicBezTo>
                          <a:pt x="22016518" y="2820739"/>
                          <a:pt x="22027020" y="3045344"/>
                          <a:pt x="22039262" y="3305387"/>
                        </a:cubicBezTo>
                        <a:cubicBezTo>
                          <a:pt x="22051504" y="3565430"/>
                          <a:pt x="22075661" y="3866107"/>
                          <a:pt x="22039262" y="4064000"/>
                        </a:cubicBezTo>
                        <a:cubicBezTo>
                          <a:pt x="22002863" y="4261893"/>
                          <a:pt x="22026631" y="4408019"/>
                          <a:pt x="22039262" y="4497493"/>
                        </a:cubicBezTo>
                        <a:cubicBezTo>
                          <a:pt x="22051893" y="4586967"/>
                          <a:pt x="22058374" y="4793708"/>
                          <a:pt x="22039262" y="4930987"/>
                        </a:cubicBezTo>
                        <a:cubicBezTo>
                          <a:pt x="22020150" y="5068266"/>
                          <a:pt x="22036211" y="5400136"/>
                          <a:pt x="22039262" y="5770880"/>
                        </a:cubicBezTo>
                        <a:cubicBezTo>
                          <a:pt x="22042313" y="6141624"/>
                          <a:pt x="22022991" y="6163530"/>
                          <a:pt x="22039262" y="6448213"/>
                        </a:cubicBezTo>
                        <a:cubicBezTo>
                          <a:pt x="22055533" y="6732896"/>
                          <a:pt x="22059313" y="6789709"/>
                          <a:pt x="22039262" y="6881707"/>
                        </a:cubicBezTo>
                        <a:cubicBezTo>
                          <a:pt x="22019211" y="6973705"/>
                          <a:pt x="21997946" y="7858075"/>
                          <a:pt x="22039262" y="8128000"/>
                        </a:cubicBezTo>
                        <a:cubicBezTo>
                          <a:pt x="21552230" y="8093849"/>
                          <a:pt x="21253722" y="8105186"/>
                          <a:pt x="20909750" y="8128000"/>
                        </a:cubicBezTo>
                        <a:cubicBezTo>
                          <a:pt x="20565778" y="8150814"/>
                          <a:pt x="20778905" y="8130318"/>
                          <a:pt x="20661808" y="8128000"/>
                        </a:cubicBezTo>
                        <a:cubicBezTo>
                          <a:pt x="20544711" y="8125682"/>
                          <a:pt x="20196315" y="8161175"/>
                          <a:pt x="19973081" y="8128000"/>
                        </a:cubicBezTo>
                        <a:cubicBezTo>
                          <a:pt x="19749847" y="8094825"/>
                          <a:pt x="19953301" y="8128767"/>
                          <a:pt x="19945532" y="8128000"/>
                        </a:cubicBezTo>
                        <a:cubicBezTo>
                          <a:pt x="19937763" y="8127233"/>
                          <a:pt x="19088998" y="8115997"/>
                          <a:pt x="18816020" y="8128000"/>
                        </a:cubicBezTo>
                        <a:cubicBezTo>
                          <a:pt x="18543042" y="8140003"/>
                          <a:pt x="18301805" y="8101538"/>
                          <a:pt x="18127293" y="8128000"/>
                        </a:cubicBezTo>
                        <a:cubicBezTo>
                          <a:pt x="17952781" y="8154462"/>
                          <a:pt x="17544449" y="8114912"/>
                          <a:pt x="16997781" y="8128000"/>
                        </a:cubicBezTo>
                        <a:cubicBezTo>
                          <a:pt x="16451113" y="8141088"/>
                          <a:pt x="16681471" y="8127916"/>
                          <a:pt x="16529447" y="8128000"/>
                        </a:cubicBezTo>
                        <a:cubicBezTo>
                          <a:pt x="16377423" y="8128084"/>
                          <a:pt x="16362275" y="8116578"/>
                          <a:pt x="16281505" y="8128000"/>
                        </a:cubicBezTo>
                        <a:cubicBezTo>
                          <a:pt x="16200735" y="8139422"/>
                          <a:pt x="15870840" y="8155175"/>
                          <a:pt x="15592778" y="8128000"/>
                        </a:cubicBezTo>
                        <a:cubicBezTo>
                          <a:pt x="15314716" y="8100825"/>
                          <a:pt x="15124428" y="8172247"/>
                          <a:pt x="14683658" y="8128000"/>
                        </a:cubicBezTo>
                        <a:cubicBezTo>
                          <a:pt x="14242888" y="8083753"/>
                          <a:pt x="13999623" y="8096044"/>
                          <a:pt x="13554146" y="8128000"/>
                        </a:cubicBezTo>
                        <a:cubicBezTo>
                          <a:pt x="13108669" y="8159956"/>
                          <a:pt x="12960746" y="8144829"/>
                          <a:pt x="12645027" y="8128000"/>
                        </a:cubicBezTo>
                        <a:cubicBezTo>
                          <a:pt x="12329308" y="8111171"/>
                          <a:pt x="11966221" y="8126375"/>
                          <a:pt x="11515514" y="8128000"/>
                        </a:cubicBezTo>
                        <a:cubicBezTo>
                          <a:pt x="11064807" y="8129625"/>
                          <a:pt x="10807915" y="8156730"/>
                          <a:pt x="10606395" y="8128000"/>
                        </a:cubicBezTo>
                        <a:cubicBezTo>
                          <a:pt x="10404875" y="8099270"/>
                          <a:pt x="10441055" y="8123794"/>
                          <a:pt x="10358453" y="8128000"/>
                        </a:cubicBezTo>
                        <a:cubicBezTo>
                          <a:pt x="10275851" y="8132206"/>
                          <a:pt x="9704770" y="8161348"/>
                          <a:pt x="9449334" y="8128000"/>
                        </a:cubicBezTo>
                        <a:cubicBezTo>
                          <a:pt x="9193898" y="8094652"/>
                          <a:pt x="9121241" y="8147533"/>
                          <a:pt x="8980999" y="8128000"/>
                        </a:cubicBezTo>
                        <a:cubicBezTo>
                          <a:pt x="8840758" y="8108467"/>
                          <a:pt x="8809977" y="8131479"/>
                          <a:pt x="8733058" y="8128000"/>
                        </a:cubicBezTo>
                        <a:cubicBezTo>
                          <a:pt x="8656139" y="8124521"/>
                          <a:pt x="8713875" y="8127025"/>
                          <a:pt x="8705508" y="8128000"/>
                        </a:cubicBezTo>
                        <a:cubicBezTo>
                          <a:pt x="8697141" y="8128976"/>
                          <a:pt x="8580242" y="8117952"/>
                          <a:pt x="8457567" y="8128000"/>
                        </a:cubicBezTo>
                        <a:cubicBezTo>
                          <a:pt x="8334892" y="8138048"/>
                          <a:pt x="8276038" y="8135201"/>
                          <a:pt x="8209625" y="8128000"/>
                        </a:cubicBezTo>
                        <a:cubicBezTo>
                          <a:pt x="8143212" y="8120799"/>
                          <a:pt x="7710638" y="8153754"/>
                          <a:pt x="7520898" y="8128000"/>
                        </a:cubicBezTo>
                        <a:cubicBezTo>
                          <a:pt x="7331158" y="8102246"/>
                          <a:pt x="7116939" y="8153355"/>
                          <a:pt x="6832171" y="8128000"/>
                        </a:cubicBezTo>
                        <a:cubicBezTo>
                          <a:pt x="6547403" y="8102645"/>
                          <a:pt x="6592817" y="8106730"/>
                          <a:pt x="6363837" y="8128000"/>
                        </a:cubicBezTo>
                        <a:cubicBezTo>
                          <a:pt x="6134857" y="8149270"/>
                          <a:pt x="5541333" y="8178743"/>
                          <a:pt x="5234325" y="8128000"/>
                        </a:cubicBezTo>
                        <a:cubicBezTo>
                          <a:pt x="4927317" y="8077257"/>
                          <a:pt x="5038417" y="8136919"/>
                          <a:pt x="4986383" y="8128000"/>
                        </a:cubicBezTo>
                        <a:cubicBezTo>
                          <a:pt x="4934349" y="8119081"/>
                          <a:pt x="4195259" y="8138673"/>
                          <a:pt x="3856871" y="8128000"/>
                        </a:cubicBezTo>
                        <a:cubicBezTo>
                          <a:pt x="3518483" y="8117327"/>
                          <a:pt x="3706542" y="8116557"/>
                          <a:pt x="3608929" y="8128000"/>
                        </a:cubicBezTo>
                        <a:cubicBezTo>
                          <a:pt x="3511316" y="8139443"/>
                          <a:pt x="2927691" y="8134634"/>
                          <a:pt x="2699810" y="8128000"/>
                        </a:cubicBezTo>
                        <a:cubicBezTo>
                          <a:pt x="2471929" y="8121366"/>
                          <a:pt x="1845382" y="8138093"/>
                          <a:pt x="1570297" y="8128000"/>
                        </a:cubicBezTo>
                        <a:cubicBezTo>
                          <a:pt x="1295212" y="8117907"/>
                          <a:pt x="1554913" y="8128414"/>
                          <a:pt x="1542748" y="8128000"/>
                        </a:cubicBezTo>
                        <a:cubicBezTo>
                          <a:pt x="1530583" y="8127586"/>
                          <a:pt x="472218" y="8139695"/>
                          <a:pt x="0" y="8128000"/>
                        </a:cubicBezTo>
                        <a:cubicBezTo>
                          <a:pt x="24030" y="7841746"/>
                          <a:pt x="-22312" y="7515215"/>
                          <a:pt x="0" y="7288107"/>
                        </a:cubicBezTo>
                        <a:cubicBezTo>
                          <a:pt x="22312" y="7060999"/>
                          <a:pt x="41550" y="6756645"/>
                          <a:pt x="0" y="6448213"/>
                        </a:cubicBezTo>
                        <a:cubicBezTo>
                          <a:pt x="-41550" y="6139781"/>
                          <a:pt x="-18111" y="6107995"/>
                          <a:pt x="0" y="5852160"/>
                        </a:cubicBezTo>
                        <a:cubicBezTo>
                          <a:pt x="18111" y="5596325"/>
                          <a:pt x="20046" y="5438042"/>
                          <a:pt x="0" y="5174827"/>
                        </a:cubicBezTo>
                        <a:cubicBezTo>
                          <a:pt x="-20046" y="4911612"/>
                          <a:pt x="18427" y="4879939"/>
                          <a:pt x="0" y="4660053"/>
                        </a:cubicBezTo>
                        <a:cubicBezTo>
                          <a:pt x="-18427" y="4440167"/>
                          <a:pt x="-36067" y="4226063"/>
                          <a:pt x="0" y="3901440"/>
                        </a:cubicBezTo>
                        <a:cubicBezTo>
                          <a:pt x="36067" y="3576817"/>
                          <a:pt x="12456" y="3264855"/>
                          <a:pt x="0" y="3061547"/>
                        </a:cubicBezTo>
                        <a:cubicBezTo>
                          <a:pt x="-12456" y="2858239"/>
                          <a:pt x="25796" y="2672248"/>
                          <a:pt x="0" y="2465493"/>
                        </a:cubicBezTo>
                        <a:cubicBezTo>
                          <a:pt x="-25796" y="2258738"/>
                          <a:pt x="25062" y="1907003"/>
                          <a:pt x="0" y="1625600"/>
                        </a:cubicBezTo>
                        <a:cubicBezTo>
                          <a:pt x="-25062" y="1344197"/>
                          <a:pt x="-14549" y="1263189"/>
                          <a:pt x="0" y="948267"/>
                        </a:cubicBezTo>
                        <a:cubicBezTo>
                          <a:pt x="14549" y="633345"/>
                          <a:pt x="-26409" y="374336"/>
                          <a:pt x="0" y="0"/>
                        </a:cubicBezTo>
                        <a:close/>
                      </a:path>
                    </a:pathLst>
                  </a:custGeom>
                  <ask:type>
                    <ask:lineSketchNone/>
                  </ask:type>
                </ask:lineSketchStyleProps>
              </a:ext>
            </a:extLst>
          </a:ln>
        </p:spPr>
        <p:txBody>
          <a:bodyPr anchor="ctr"/>
          <a:lstStyle>
            <a:lvl1pPr>
              <a:defRPr>
                <a:solidFill>
                  <a:schemeClr val="accent1"/>
                </a:solidFill>
              </a:defRPr>
            </a:lvl1pPr>
            <a:lvl2pPr>
              <a:defRPr sz="2800">
                <a:latin typeface="+mn-lt"/>
              </a:defRPr>
            </a:lvl2pPr>
          </a:lstStyle>
          <a:p>
            <a:pPr lvl="1"/>
            <a:r>
              <a:rPr lang="en-US" dirty="0"/>
              <a:t>Table			</a:t>
            </a:r>
          </a:p>
        </p:txBody>
      </p:sp>
      <p:sp>
        <p:nvSpPr>
          <p:cNvPr id="2" name="Title 3">
            <a:extLst>
              <a:ext uri="{FF2B5EF4-FFF2-40B4-BE49-F238E27FC236}">
                <a16:creationId xmlns:a16="http://schemas.microsoft.com/office/drawing/2014/main" id="{4C972B6A-C284-37ED-00C1-07DAFA08155A}"/>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4" name="Text Placeholder 6">
            <a:extLst>
              <a:ext uri="{FF2B5EF4-FFF2-40B4-BE49-F238E27FC236}">
                <a16:creationId xmlns:a16="http://schemas.microsoft.com/office/drawing/2014/main" id="{041DAA8A-F59C-5E79-B943-7B6BB66E61EB}"/>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40893960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arge title and paragraph centere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F36880-E83F-0EFC-04A4-21006381A56C}"/>
              </a:ext>
            </a:extLst>
          </p:cNvPr>
          <p:cNvSpPr>
            <a:spLocks noGrp="1"/>
          </p:cNvSpPr>
          <p:nvPr>
            <p:ph type="title"/>
          </p:nvPr>
        </p:nvSpPr>
        <p:spPr>
          <a:xfrm>
            <a:off x="1230434" y="5158867"/>
            <a:ext cx="21926983" cy="923330"/>
          </a:xfrm>
          <a:prstGeom prst="rect">
            <a:avLst/>
          </a:prstGeom>
        </p:spPr>
        <p:txBody>
          <a:bodyPr/>
          <a:lstStyle>
            <a:lvl1pPr algn="ctr">
              <a:defRPr lang="en-US" sz="6000" b="0" kern="1200" cap="none" spc="-100" baseline="0" dirty="0">
                <a:ln w="3175">
                  <a:noFill/>
                </a:ln>
                <a:gradFill>
                  <a:gsLst>
                    <a:gs pos="53000">
                      <a:srgbClr val="512BD4"/>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7458074" y="7955724"/>
            <a:ext cx="9471026" cy="1107996"/>
          </a:xfrm>
          <a:prstGeom prst="rect">
            <a:avLst/>
          </a:prstGeom>
        </p:spPr>
        <p:txBody>
          <a:bodyPr/>
          <a:lstStyle>
            <a:lvl1pPr marL="0" indent="0" algn="ctr">
              <a:buNone/>
              <a:defRPr sz="2400" b="0" i="0">
                <a:solidFill>
                  <a:schemeClr val="tx1">
                    <a:lumMod val="75000"/>
                    <a:lumOff val="2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p>
        </p:txBody>
      </p:sp>
    </p:spTree>
    <p:extLst>
      <p:ext uri="{BB962C8B-B14F-4D97-AF65-F5344CB8AC3E}">
        <p14:creationId xmlns:p14="http://schemas.microsoft.com/office/powerpoint/2010/main" val="4155435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204039" y="2876550"/>
            <a:ext cx="6529666" cy="1354216"/>
          </a:xfrm>
        </p:spPr>
        <p:txBody>
          <a:bodyPr anchor="t"/>
          <a:lstStyle>
            <a:lvl1pPr marL="0" indent="0">
              <a:spcBef>
                <a:spcPts val="0"/>
              </a:spcBef>
              <a:buNone/>
              <a:defRPr sz="4400">
                <a:solidFill>
                  <a:schemeClr val="bg2">
                    <a:lumMod val="10000"/>
                  </a:schemeClr>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215190" y="4781550"/>
            <a:ext cx="6529666" cy="3225498"/>
          </a:xfrm>
        </p:spPr>
        <p:txBody>
          <a:bodyPr wrap="square">
            <a:spAutoFit/>
          </a:bodyPr>
          <a:lstStyle>
            <a:lvl1pPr marL="352426" indent="-352426">
              <a:defRPr lang="en-US" sz="4000" dirty="0">
                <a:solidFill>
                  <a:srgbClr val="151515"/>
                </a:solidFill>
              </a:defRPr>
            </a:lvl1pPr>
            <a:lvl2pPr marL="644526" indent="-301626">
              <a:defRPr lang="en-US" sz="3600" dirty="0">
                <a:solidFill>
                  <a:srgbClr val="151515"/>
                </a:solidFill>
              </a:defRPr>
            </a:lvl2pPr>
            <a:lvl3pPr marL="933450" indent="-276226">
              <a:defRPr lang="en-US" dirty="0">
                <a:solidFill>
                  <a:srgbClr val="151515"/>
                </a:solidFill>
              </a:defRPr>
            </a:lvl3pPr>
            <a:lvl4pPr marL="1190626" indent="-257176">
              <a:defRPr lang="en-US" dirty="0">
                <a:solidFill>
                  <a:srgbClr val="151515"/>
                </a:solidFill>
              </a:defRPr>
            </a:lvl4pPr>
            <a:lvl5pPr marL="1463676" indent="-244476">
              <a:defRPr lang="en-US" dirty="0">
                <a:solidFill>
                  <a:srgbClr val="15151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8602663" y="2876550"/>
            <a:ext cx="6529666" cy="1354216"/>
          </a:xfrm>
        </p:spPr>
        <p:txBody>
          <a:bodyPr anchor="t"/>
          <a:lstStyle>
            <a:lvl1pPr marL="0" indent="0">
              <a:spcBef>
                <a:spcPts val="0"/>
              </a:spcBef>
              <a:buNone/>
              <a:defRPr sz="4400">
                <a:solidFill>
                  <a:schemeClr val="bg2">
                    <a:lumMod val="10000"/>
                  </a:schemeClr>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8602663" y="4768270"/>
            <a:ext cx="6529666" cy="3225498"/>
          </a:xfrm>
        </p:spPr>
        <p:txBody>
          <a:bodyPr wrap="square">
            <a:spAutoFit/>
          </a:bodyPr>
          <a:lstStyle>
            <a:lvl1pPr marL="352426" indent="-352426">
              <a:defRPr lang="en-US" sz="4000" dirty="0">
                <a:solidFill>
                  <a:srgbClr val="151515"/>
                </a:solidFill>
              </a:defRPr>
            </a:lvl1pPr>
            <a:lvl2pPr marL="796926" indent="-339726">
              <a:defRPr lang="en-US" sz="3600" dirty="0">
                <a:solidFill>
                  <a:srgbClr val="151515"/>
                </a:solidFill>
              </a:defRPr>
            </a:lvl2pPr>
            <a:lvl3pPr marL="1111250" indent="-314326">
              <a:defRPr lang="en-US" dirty="0">
                <a:solidFill>
                  <a:srgbClr val="151515"/>
                </a:solidFill>
              </a:defRPr>
            </a:lvl3pPr>
            <a:lvl4pPr marL="1371600" indent="-273050">
              <a:defRPr lang="en-US" dirty="0">
                <a:solidFill>
                  <a:srgbClr val="151515"/>
                </a:solidFill>
              </a:defRPr>
            </a:lvl4pPr>
            <a:lvl5pPr marL="1600200" indent="-222250">
              <a:defRPr lang="en-US" dirty="0">
                <a:solidFill>
                  <a:srgbClr val="15151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6009938" y="2876550"/>
            <a:ext cx="6529666" cy="1354216"/>
          </a:xfrm>
        </p:spPr>
        <p:txBody>
          <a:bodyPr anchor="t"/>
          <a:lstStyle>
            <a:lvl1pPr marL="0" indent="0">
              <a:spcBef>
                <a:spcPts val="0"/>
              </a:spcBef>
              <a:buNone/>
              <a:defRPr sz="4400">
                <a:solidFill>
                  <a:schemeClr val="bg2">
                    <a:lumMod val="10000"/>
                  </a:schemeClr>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6009938" y="4781550"/>
            <a:ext cx="6529666" cy="3225498"/>
          </a:xfrm>
        </p:spPr>
        <p:txBody>
          <a:bodyPr wrap="square">
            <a:spAutoFit/>
          </a:bodyPr>
          <a:lstStyle>
            <a:lvl1pPr marL="352426" indent="-352426">
              <a:defRPr lang="en-US" sz="4000" dirty="0">
                <a:solidFill>
                  <a:srgbClr val="151515"/>
                </a:solidFill>
              </a:defRPr>
            </a:lvl1pPr>
            <a:lvl2pPr marL="796926" indent="-339726">
              <a:defRPr lang="en-US" sz="3600" dirty="0">
                <a:solidFill>
                  <a:srgbClr val="151515"/>
                </a:solidFill>
              </a:defRPr>
            </a:lvl2pPr>
            <a:lvl3pPr marL="1111250" indent="-314326">
              <a:defRPr lang="en-US" dirty="0">
                <a:solidFill>
                  <a:srgbClr val="151515"/>
                </a:solidFill>
              </a:defRPr>
            </a:lvl3pPr>
            <a:lvl4pPr marL="1371600" indent="-273050">
              <a:defRPr lang="en-US" dirty="0">
                <a:solidFill>
                  <a:srgbClr val="151515"/>
                </a:solidFill>
              </a:defRPr>
            </a:lvl4pPr>
            <a:lvl5pPr marL="1600200" indent="-222250">
              <a:defRPr lang="en-US" dirty="0">
                <a:solidFill>
                  <a:srgbClr val="15151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35">
            <a:extLst>
              <a:ext uri="{FF2B5EF4-FFF2-40B4-BE49-F238E27FC236}">
                <a16:creationId xmlns:a16="http://schemas.microsoft.com/office/drawing/2014/main" id="{C2D8AEAF-C6F3-B671-A139-6E240C473601}"/>
              </a:ext>
            </a:extLst>
          </p:cNvPr>
          <p:cNvSpPr>
            <a:spLocks noGrp="1"/>
          </p:cNvSpPr>
          <p:nvPr>
            <p:ph type="title"/>
          </p:nvPr>
        </p:nvSpPr>
        <p:spPr>
          <a:xfrm>
            <a:off x="1216025" y="1088349"/>
            <a:ext cx="10698442" cy="923330"/>
          </a:xfrm>
          <a:prstGeom prst="rect">
            <a:avLst/>
          </a:prstGeom>
        </p:spPr>
        <p:txBody>
          <a:bodyPr vert="horz" wrap="none" lIns="0" tIns="0" rIns="0" bIns="0" rtlCol="0" anchor="ctr">
            <a:spAutoFit/>
          </a:bodyPr>
          <a:lstStyle/>
          <a:p>
            <a:r>
              <a:rPr lang="en-US" dirty="0"/>
              <a:t>Click to edit Master title style</a:t>
            </a:r>
          </a:p>
        </p:txBody>
      </p:sp>
    </p:spTree>
    <p:extLst>
      <p:ext uri="{BB962C8B-B14F-4D97-AF65-F5344CB8AC3E}">
        <p14:creationId xmlns:p14="http://schemas.microsoft.com/office/powerpoint/2010/main" val="374784426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220999" y="2876551"/>
            <a:ext cx="5064785" cy="1231106"/>
          </a:xfrm>
        </p:spPr>
        <p:txBody>
          <a:bodyPr anchor="t"/>
          <a:lstStyle>
            <a:lvl1pPr marL="0" indent="0">
              <a:spcBef>
                <a:spcPts val="0"/>
              </a:spcBef>
              <a:buNone/>
              <a:defRPr sz="4000">
                <a:solidFill>
                  <a:schemeClr val="accent2">
                    <a:lumMod val="75000"/>
                  </a:schemeClr>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220999" y="4566231"/>
            <a:ext cx="5064785" cy="3028521"/>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6773862" y="2876551"/>
            <a:ext cx="5067960" cy="1231106"/>
          </a:xfrm>
        </p:spPr>
        <p:txBody>
          <a:bodyPr anchor="t"/>
          <a:lstStyle>
            <a:lvl1pPr marL="0" indent="0">
              <a:spcBef>
                <a:spcPts val="0"/>
              </a:spcBef>
              <a:buNone/>
              <a:defRPr sz="4000">
                <a:solidFill>
                  <a:schemeClr val="accent2">
                    <a:lumMod val="75000"/>
                  </a:schemeClr>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6773863" y="4552951"/>
            <a:ext cx="5064785" cy="3028521"/>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12301538" y="2876551"/>
            <a:ext cx="5064785" cy="1231106"/>
          </a:xfrm>
        </p:spPr>
        <p:txBody>
          <a:bodyPr anchor="t"/>
          <a:lstStyle>
            <a:lvl1pPr marL="0" indent="0">
              <a:spcBef>
                <a:spcPts val="0"/>
              </a:spcBef>
              <a:buNone/>
              <a:defRPr sz="4000">
                <a:solidFill>
                  <a:schemeClr val="accent2">
                    <a:lumMod val="75000"/>
                  </a:schemeClr>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2301538" y="4566231"/>
            <a:ext cx="5064785" cy="3028521"/>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7879589" y="2876551"/>
            <a:ext cx="5067960" cy="1231106"/>
          </a:xfrm>
        </p:spPr>
        <p:txBody>
          <a:bodyPr anchor="t"/>
          <a:lstStyle>
            <a:lvl1pPr marL="0" indent="0">
              <a:spcBef>
                <a:spcPts val="0"/>
              </a:spcBef>
              <a:buNone/>
              <a:defRPr sz="4000">
                <a:solidFill>
                  <a:schemeClr val="accent2">
                    <a:lumMod val="75000"/>
                  </a:schemeClr>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7879590" y="4552951"/>
            <a:ext cx="5064785" cy="3028521"/>
          </a:xfrm>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35">
            <a:extLst>
              <a:ext uri="{FF2B5EF4-FFF2-40B4-BE49-F238E27FC236}">
                <a16:creationId xmlns:a16="http://schemas.microsoft.com/office/drawing/2014/main" id="{81C4B7C0-97C5-E09B-2229-E40F8669D03D}"/>
              </a:ext>
            </a:extLst>
          </p:cNvPr>
          <p:cNvSpPr>
            <a:spLocks noGrp="1"/>
          </p:cNvSpPr>
          <p:nvPr>
            <p:ph type="title"/>
          </p:nvPr>
        </p:nvSpPr>
        <p:spPr>
          <a:xfrm>
            <a:off x="1216025" y="1088349"/>
            <a:ext cx="10698442" cy="923330"/>
          </a:xfrm>
          <a:prstGeom prst="rect">
            <a:avLst/>
          </a:prstGeom>
        </p:spPr>
        <p:txBody>
          <a:bodyPr vert="horz" wrap="none" lIns="0" tIns="0" rIns="0" bIns="0" rtlCol="0" anchor="ctr">
            <a:spAutoFit/>
          </a:bodyPr>
          <a:lstStyle/>
          <a:p>
            <a:r>
              <a:rPr lang="en-US" dirty="0"/>
              <a:t>Click to edit Master title style</a:t>
            </a:r>
          </a:p>
        </p:txBody>
      </p:sp>
    </p:spTree>
    <p:extLst>
      <p:ext uri="{BB962C8B-B14F-4D97-AF65-F5344CB8AC3E}">
        <p14:creationId xmlns:p14="http://schemas.microsoft.com/office/powerpoint/2010/main" val="31920187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7" name="Text Placeholder 11">
            <a:extLst>
              <a:ext uri="{FF2B5EF4-FFF2-40B4-BE49-F238E27FC236}">
                <a16:creationId xmlns:a16="http://schemas.microsoft.com/office/drawing/2014/main" id="{E72E088B-8D04-DBE0-581B-6E7E935432AB}"/>
              </a:ext>
            </a:extLst>
          </p:cNvPr>
          <p:cNvSpPr>
            <a:spLocks noGrp="1"/>
          </p:cNvSpPr>
          <p:nvPr>
            <p:ph type="body" sz="quarter" idx="16" hasCustomPrompt="1"/>
          </p:nvPr>
        </p:nvSpPr>
        <p:spPr>
          <a:xfrm>
            <a:off x="6782313" y="2400221"/>
            <a:ext cx="5069201" cy="830997"/>
          </a:xfrm>
          <a:prstGeom prst="rect">
            <a:avLst/>
          </a:prstGeom>
          <a:noFill/>
        </p:spPr>
        <p:txBody>
          <a:bodyPr anchor="t"/>
          <a:lstStyle>
            <a:lvl1pPr marL="0" indent="0" algn="l">
              <a:spcBef>
                <a:spcPts val="0"/>
              </a:spcBef>
              <a:buNone/>
              <a:defRPr sz="5400" b="0" i="0">
                <a:solidFill>
                  <a:schemeClr val="accent1"/>
                </a:solidFill>
                <a:latin typeface="Space Grotesk Medium" pitchFamily="2" charset="0"/>
                <a:ea typeface="Space Grotesk Medium" pitchFamily="2" charset="0"/>
                <a:cs typeface="Space Grotesk Medium" pitchFamily="2" charset="0"/>
              </a:defRPr>
            </a:lvl1pPr>
          </a:lstStyle>
          <a:p>
            <a:pPr lvl="0"/>
            <a:r>
              <a:rPr lang="en-US" dirty="0"/>
              <a:t>01</a:t>
            </a:r>
          </a:p>
        </p:txBody>
      </p:sp>
      <p:sp>
        <p:nvSpPr>
          <p:cNvPr id="28" name="Text Placeholder 5">
            <a:extLst>
              <a:ext uri="{FF2B5EF4-FFF2-40B4-BE49-F238E27FC236}">
                <a16:creationId xmlns:a16="http://schemas.microsoft.com/office/drawing/2014/main" id="{96909F93-3056-3779-DDD8-D482DBFB0EE4}"/>
              </a:ext>
            </a:extLst>
          </p:cNvPr>
          <p:cNvSpPr>
            <a:spLocks noGrp="1"/>
          </p:cNvSpPr>
          <p:nvPr>
            <p:ph type="body" sz="quarter" idx="19" hasCustomPrompt="1"/>
          </p:nvPr>
        </p:nvSpPr>
        <p:spPr>
          <a:xfrm>
            <a:off x="6773862" y="3513121"/>
            <a:ext cx="5011737" cy="3323987"/>
          </a:xfrm>
          <a:prstGeom prst="rect">
            <a:avLst/>
          </a:prstGeom>
          <a:noFill/>
        </p:spPr>
        <p:txBody>
          <a:bodyPr/>
          <a:lstStyle>
            <a:lvl1pPr marL="0" indent="0">
              <a:buNone/>
              <a:defRPr sz="2400" b="0" i="0">
                <a:solidFill>
                  <a:srgbClr val="1F1F1F"/>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29" name="Text Placeholder 11">
            <a:extLst>
              <a:ext uri="{FF2B5EF4-FFF2-40B4-BE49-F238E27FC236}">
                <a16:creationId xmlns:a16="http://schemas.microsoft.com/office/drawing/2014/main" id="{48DBC8EE-F85E-10D4-EF8A-9DA27D6A480B}"/>
              </a:ext>
            </a:extLst>
          </p:cNvPr>
          <p:cNvSpPr>
            <a:spLocks noGrp="1"/>
          </p:cNvSpPr>
          <p:nvPr>
            <p:ph type="body" sz="quarter" idx="41" hasCustomPrompt="1"/>
          </p:nvPr>
        </p:nvSpPr>
        <p:spPr>
          <a:xfrm>
            <a:off x="12320326" y="2400221"/>
            <a:ext cx="4952771" cy="830997"/>
          </a:xfrm>
          <a:prstGeom prst="rect">
            <a:avLst/>
          </a:prstGeom>
          <a:noFill/>
        </p:spPr>
        <p:txBody>
          <a:bodyPr anchor="t"/>
          <a:lstStyle>
            <a:lvl1pPr marL="0" indent="0" algn="l">
              <a:spcBef>
                <a:spcPts val="0"/>
              </a:spcBef>
              <a:buNone/>
              <a:defRPr sz="5400" b="0" i="0">
                <a:solidFill>
                  <a:schemeClr val="accent1"/>
                </a:solidFill>
                <a:latin typeface="Space Grotesk Medium" pitchFamily="2" charset="0"/>
                <a:ea typeface="Space Grotesk Medium" pitchFamily="2" charset="0"/>
                <a:cs typeface="Space Grotesk Medium" pitchFamily="2" charset="0"/>
              </a:defRPr>
            </a:lvl1pPr>
          </a:lstStyle>
          <a:p>
            <a:pPr lvl="0"/>
            <a:r>
              <a:rPr lang="en-US" dirty="0"/>
              <a:t>02</a:t>
            </a:r>
          </a:p>
        </p:txBody>
      </p:sp>
      <p:sp>
        <p:nvSpPr>
          <p:cNvPr id="30" name="Text Placeholder 5">
            <a:extLst>
              <a:ext uri="{FF2B5EF4-FFF2-40B4-BE49-F238E27FC236}">
                <a16:creationId xmlns:a16="http://schemas.microsoft.com/office/drawing/2014/main" id="{875DE94F-500B-6D92-C0A9-E42434FA2D95}"/>
              </a:ext>
            </a:extLst>
          </p:cNvPr>
          <p:cNvSpPr>
            <a:spLocks noGrp="1"/>
          </p:cNvSpPr>
          <p:nvPr>
            <p:ph type="body" sz="quarter" idx="42" hasCustomPrompt="1"/>
          </p:nvPr>
        </p:nvSpPr>
        <p:spPr>
          <a:xfrm>
            <a:off x="12311875" y="3513121"/>
            <a:ext cx="4896625" cy="3323987"/>
          </a:xfrm>
          <a:prstGeom prst="rect">
            <a:avLst/>
          </a:prstGeom>
          <a:noFill/>
        </p:spPr>
        <p:txBody>
          <a:bodyPr/>
          <a:lstStyle>
            <a:lvl1pPr marL="0" indent="0">
              <a:buNone/>
              <a:defRPr sz="2400" b="0" i="0">
                <a:solidFill>
                  <a:srgbClr val="1F1F1F"/>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1" name="Text Placeholder 11">
            <a:extLst>
              <a:ext uri="{FF2B5EF4-FFF2-40B4-BE49-F238E27FC236}">
                <a16:creationId xmlns:a16="http://schemas.microsoft.com/office/drawing/2014/main" id="{AC7F6794-9819-6682-4B20-EF07DA4DB5F9}"/>
              </a:ext>
            </a:extLst>
          </p:cNvPr>
          <p:cNvSpPr>
            <a:spLocks noGrp="1"/>
          </p:cNvSpPr>
          <p:nvPr>
            <p:ph type="body" sz="quarter" idx="43" hasCustomPrompt="1"/>
          </p:nvPr>
        </p:nvSpPr>
        <p:spPr>
          <a:xfrm>
            <a:off x="17882114" y="2400221"/>
            <a:ext cx="5359835" cy="830997"/>
          </a:xfrm>
          <a:prstGeom prst="rect">
            <a:avLst/>
          </a:prstGeom>
          <a:noFill/>
        </p:spPr>
        <p:txBody>
          <a:bodyPr anchor="t"/>
          <a:lstStyle>
            <a:lvl1pPr marL="0" indent="0" algn="l">
              <a:spcBef>
                <a:spcPts val="0"/>
              </a:spcBef>
              <a:buNone/>
              <a:defRPr sz="5400" b="0" i="0">
                <a:solidFill>
                  <a:schemeClr val="accent1"/>
                </a:solidFill>
                <a:latin typeface="Space Grotesk Medium" pitchFamily="2" charset="0"/>
                <a:ea typeface="Space Grotesk Medium" pitchFamily="2" charset="0"/>
                <a:cs typeface="Space Grotesk Medium" pitchFamily="2" charset="0"/>
              </a:defRPr>
            </a:lvl1pPr>
          </a:lstStyle>
          <a:p>
            <a:pPr lvl="0"/>
            <a:r>
              <a:rPr lang="en-US" dirty="0"/>
              <a:t>03</a:t>
            </a:r>
          </a:p>
        </p:txBody>
      </p:sp>
      <p:sp>
        <p:nvSpPr>
          <p:cNvPr id="32" name="Text Placeholder 5">
            <a:extLst>
              <a:ext uri="{FF2B5EF4-FFF2-40B4-BE49-F238E27FC236}">
                <a16:creationId xmlns:a16="http://schemas.microsoft.com/office/drawing/2014/main" id="{FDC8D915-7183-A418-1E18-D73D8D46D065}"/>
              </a:ext>
            </a:extLst>
          </p:cNvPr>
          <p:cNvSpPr>
            <a:spLocks noGrp="1"/>
          </p:cNvSpPr>
          <p:nvPr>
            <p:ph type="body" sz="quarter" idx="44" hasCustomPrompt="1"/>
          </p:nvPr>
        </p:nvSpPr>
        <p:spPr>
          <a:xfrm>
            <a:off x="17873664" y="3513121"/>
            <a:ext cx="4731024" cy="3323987"/>
          </a:xfrm>
          <a:prstGeom prst="rect">
            <a:avLst/>
          </a:prstGeom>
          <a:noFill/>
        </p:spPr>
        <p:txBody>
          <a:bodyPr/>
          <a:lstStyle>
            <a:lvl1pPr marL="0" indent="0">
              <a:buNone/>
              <a:defRPr sz="2400" b="0" i="0">
                <a:solidFill>
                  <a:srgbClr val="1F1F1F"/>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33" name="Text Placeholder 11">
            <a:extLst>
              <a:ext uri="{FF2B5EF4-FFF2-40B4-BE49-F238E27FC236}">
                <a16:creationId xmlns:a16="http://schemas.microsoft.com/office/drawing/2014/main" id="{B44B8055-2990-C663-5251-EC78CE6CC55F}"/>
              </a:ext>
            </a:extLst>
          </p:cNvPr>
          <p:cNvSpPr>
            <a:spLocks noGrp="1"/>
          </p:cNvSpPr>
          <p:nvPr>
            <p:ph type="body" sz="quarter" idx="45" hasCustomPrompt="1"/>
          </p:nvPr>
        </p:nvSpPr>
        <p:spPr>
          <a:xfrm>
            <a:off x="6792880" y="7536425"/>
            <a:ext cx="5006736" cy="830997"/>
          </a:xfrm>
          <a:prstGeom prst="rect">
            <a:avLst/>
          </a:prstGeom>
          <a:noFill/>
        </p:spPr>
        <p:txBody>
          <a:bodyPr anchor="t"/>
          <a:lstStyle>
            <a:lvl1pPr marL="0" indent="0" algn="l">
              <a:spcBef>
                <a:spcPts val="0"/>
              </a:spcBef>
              <a:buNone/>
              <a:defRPr sz="5400" b="0" i="0">
                <a:solidFill>
                  <a:schemeClr val="accent1"/>
                </a:solidFill>
                <a:latin typeface="Space Grotesk Medium" pitchFamily="2" charset="0"/>
                <a:ea typeface="Space Grotesk Medium" pitchFamily="2" charset="0"/>
                <a:cs typeface="Space Grotesk Medium" pitchFamily="2" charset="0"/>
              </a:defRPr>
            </a:lvl1pPr>
          </a:lstStyle>
          <a:p>
            <a:pPr lvl="0"/>
            <a:r>
              <a:rPr lang="en-US" dirty="0"/>
              <a:t>04</a:t>
            </a:r>
          </a:p>
        </p:txBody>
      </p:sp>
      <p:sp>
        <p:nvSpPr>
          <p:cNvPr id="34" name="Text Placeholder 5">
            <a:extLst>
              <a:ext uri="{FF2B5EF4-FFF2-40B4-BE49-F238E27FC236}">
                <a16:creationId xmlns:a16="http://schemas.microsoft.com/office/drawing/2014/main" id="{4F1182A8-939A-0E99-04C8-45F9FC03456F}"/>
              </a:ext>
            </a:extLst>
          </p:cNvPr>
          <p:cNvSpPr>
            <a:spLocks noGrp="1"/>
          </p:cNvSpPr>
          <p:nvPr>
            <p:ph type="body" sz="quarter" idx="46" hasCustomPrompt="1"/>
          </p:nvPr>
        </p:nvSpPr>
        <p:spPr>
          <a:xfrm>
            <a:off x="6784428" y="8649325"/>
            <a:ext cx="5019072" cy="3323987"/>
          </a:xfrm>
          <a:prstGeom prst="rect">
            <a:avLst/>
          </a:prstGeom>
          <a:noFill/>
        </p:spPr>
        <p:txBody>
          <a:bodyPr/>
          <a:lstStyle>
            <a:lvl1pPr marL="0" indent="0">
              <a:buNone/>
              <a:defRPr sz="24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35" name="Text Placeholder 11">
            <a:extLst>
              <a:ext uri="{FF2B5EF4-FFF2-40B4-BE49-F238E27FC236}">
                <a16:creationId xmlns:a16="http://schemas.microsoft.com/office/drawing/2014/main" id="{E4FE2F93-3D02-814C-5130-7C0C4C1C425A}"/>
              </a:ext>
            </a:extLst>
          </p:cNvPr>
          <p:cNvSpPr>
            <a:spLocks noGrp="1"/>
          </p:cNvSpPr>
          <p:nvPr>
            <p:ph type="body" sz="quarter" idx="47" hasCustomPrompt="1"/>
          </p:nvPr>
        </p:nvSpPr>
        <p:spPr>
          <a:xfrm>
            <a:off x="12330892" y="7536425"/>
            <a:ext cx="4952771" cy="830997"/>
          </a:xfrm>
          <a:prstGeom prst="rect">
            <a:avLst/>
          </a:prstGeom>
          <a:noFill/>
        </p:spPr>
        <p:txBody>
          <a:bodyPr anchor="t"/>
          <a:lstStyle>
            <a:lvl1pPr marL="0" indent="0" algn="l">
              <a:spcBef>
                <a:spcPts val="0"/>
              </a:spcBef>
              <a:buNone/>
              <a:defRPr sz="5400" b="0" i="0">
                <a:solidFill>
                  <a:schemeClr val="accent1"/>
                </a:solidFill>
                <a:latin typeface="Space Grotesk Medium" pitchFamily="2" charset="0"/>
                <a:ea typeface="Space Grotesk Medium" pitchFamily="2" charset="0"/>
                <a:cs typeface="Space Grotesk Medium" pitchFamily="2" charset="0"/>
              </a:defRPr>
            </a:lvl1pPr>
          </a:lstStyle>
          <a:p>
            <a:pPr lvl="0"/>
            <a:r>
              <a:rPr lang="en-US"/>
              <a:t>05</a:t>
            </a:r>
          </a:p>
        </p:txBody>
      </p:sp>
      <p:sp>
        <p:nvSpPr>
          <p:cNvPr id="36" name="Text Placeholder 5">
            <a:extLst>
              <a:ext uri="{FF2B5EF4-FFF2-40B4-BE49-F238E27FC236}">
                <a16:creationId xmlns:a16="http://schemas.microsoft.com/office/drawing/2014/main" id="{137685A1-542E-8B96-8CFD-FF7C768C5727}"/>
              </a:ext>
            </a:extLst>
          </p:cNvPr>
          <p:cNvSpPr>
            <a:spLocks noGrp="1"/>
          </p:cNvSpPr>
          <p:nvPr>
            <p:ph type="body" sz="quarter" idx="48" hasCustomPrompt="1"/>
          </p:nvPr>
        </p:nvSpPr>
        <p:spPr>
          <a:xfrm>
            <a:off x="12322441" y="8649325"/>
            <a:ext cx="4900373" cy="3323987"/>
          </a:xfrm>
          <a:prstGeom prst="rect">
            <a:avLst/>
          </a:prstGeom>
          <a:noFill/>
        </p:spPr>
        <p:txBody>
          <a:bodyPr/>
          <a:lstStyle>
            <a:lvl1pPr marL="0" indent="0">
              <a:buNone/>
              <a:defRPr sz="24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7" name="Text Placeholder 11">
            <a:extLst>
              <a:ext uri="{FF2B5EF4-FFF2-40B4-BE49-F238E27FC236}">
                <a16:creationId xmlns:a16="http://schemas.microsoft.com/office/drawing/2014/main" id="{362AF9F2-C5C6-1364-9C77-641F2DAFE4FA}"/>
              </a:ext>
            </a:extLst>
          </p:cNvPr>
          <p:cNvSpPr>
            <a:spLocks noGrp="1"/>
          </p:cNvSpPr>
          <p:nvPr>
            <p:ph type="body" sz="quarter" idx="49" hasCustomPrompt="1"/>
          </p:nvPr>
        </p:nvSpPr>
        <p:spPr>
          <a:xfrm>
            <a:off x="17892680" y="7536425"/>
            <a:ext cx="5359835" cy="830997"/>
          </a:xfrm>
          <a:prstGeom prst="rect">
            <a:avLst/>
          </a:prstGeom>
          <a:noFill/>
        </p:spPr>
        <p:txBody>
          <a:bodyPr anchor="t"/>
          <a:lstStyle>
            <a:lvl1pPr marL="0" indent="0" algn="l">
              <a:spcBef>
                <a:spcPts val="0"/>
              </a:spcBef>
              <a:buNone/>
              <a:defRPr sz="5400" b="0" i="0">
                <a:solidFill>
                  <a:schemeClr val="accent1"/>
                </a:solidFill>
                <a:latin typeface="Space Grotesk Medium" pitchFamily="2" charset="0"/>
                <a:ea typeface="Space Grotesk Medium" pitchFamily="2" charset="0"/>
                <a:cs typeface="Space Grotesk Medium" pitchFamily="2" charset="0"/>
              </a:defRPr>
            </a:lvl1pPr>
          </a:lstStyle>
          <a:p>
            <a:pPr lvl="0"/>
            <a:r>
              <a:rPr lang="en-US"/>
              <a:t>06</a:t>
            </a:r>
          </a:p>
        </p:txBody>
      </p:sp>
      <p:sp>
        <p:nvSpPr>
          <p:cNvPr id="38" name="Text Placeholder 5">
            <a:extLst>
              <a:ext uri="{FF2B5EF4-FFF2-40B4-BE49-F238E27FC236}">
                <a16:creationId xmlns:a16="http://schemas.microsoft.com/office/drawing/2014/main" id="{EA5AAE53-F84E-0F5D-96DF-2AA97D947378}"/>
              </a:ext>
            </a:extLst>
          </p:cNvPr>
          <p:cNvSpPr>
            <a:spLocks noGrp="1"/>
          </p:cNvSpPr>
          <p:nvPr>
            <p:ph type="body" sz="quarter" idx="50" hasCustomPrompt="1"/>
          </p:nvPr>
        </p:nvSpPr>
        <p:spPr>
          <a:xfrm>
            <a:off x="17884229" y="8649325"/>
            <a:ext cx="4785271" cy="3323987"/>
          </a:xfrm>
          <a:prstGeom prst="rect">
            <a:avLst/>
          </a:prstGeom>
          <a:noFill/>
        </p:spPr>
        <p:txBody>
          <a:bodyPr/>
          <a:lstStyle>
            <a:lvl1pPr marL="0" indent="0">
              <a:buNone/>
              <a:defRPr sz="24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1216025" y="1219200"/>
            <a:ext cx="10333037" cy="1477328"/>
          </a:xfrm>
          <a:noFill/>
        </p:spPr>
        <p:txBody>
          <a:bodyPr/>
          <a:lstStyle>
            <a:lvl1pPr>
              <a:defRPr lang="en-US" sz="11000" spc="-300" dirty="0">
                <a:gradFill>
                  <a:gsLst>
                    <a:gs pos="0">
                      <a:schemeClr val="accent2"/>
                    </a:gs>
                    <a:gs pos="99000">
                      <a:schemeClr val="accent1"/>
                    </a:gs>
                  </a:gsLst>
                  <a:lin ang="0" scaled="0"/>
                </a:gradFill>
                <a:latin typeface="Space Grotesk Medium" pitchFamily="2" charset="0"/>
                <a:cs typeface="Space Grotesk Medium" pitchFamily="2" charset="0"/>
              </a:defRPr>
            </a:lvl1pPr>
          </a:lstStyle>
          <a:p>
            <a:r>
              <a:rPr lang="en-US" sz="9600" dirty="0"/>
              <a:t>Program</a:t>
            </a:r>
          </a:p>
        </p:txBody>
      </p:sp>
    </p:spTree>
    <p:extLst>
      <p:ext uri="{BB962C8B-B14F-4D97-AF65-F5344CB8AC3E}">
        <p14:creationId xmlns:p14="http://schemas.microsoft.com/office/powerpoint/2010/main" val="379988099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213156" y="2876551"/>
            <a:ext cx="3932432" cy="984886"/>
          </a:xfrm>
          <a:noFill/>
        </p:spPr>
        <p:txBody>
          <a:bodyPr anchor="t"/>
          <a:lstStyle>
            <a:lvl1pPr marL="0" indent="0">
              <a:spcBef>
                <a:spcPts val="0"/>
              </a:spcBef>
              <a:buFont typeface="Arial" panose="020B0604020202020204" pitchFamily="34" charset="0"/>
              <a:buNone/>
              <a:defRPr sz="3200">
                <a:solidFill>
                  <a:schemeClr val="bg2">
                    <a:lumMod val="10000"/>
                  </a:schemeClr>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213156" y="4566231"/>
            <a:ext cx="3932432" cy="2905410"/>
          </a:xfrm>
          <a:noFill/>
        </p:spPr>
        <p:txBody>
          <a:bodyPr wrap="square">
            <a:spAutoFit/>
          </a:bodyPr>
          <a:lstStyle>
            <a:lvl1pPr marL="0" indent="0">
              <a:buNone/>
              <a:defRPr lang="en-US" sz="3000" dirty="0"/>
            </a:lvl1pPr>
            <a:lvl2pPr marL="320674" indent="0">
              <a:buNone/>
              <a:defRPr lang="en-US" sz="2800" dirty="0"/>
            </a:lvl2pPr>
            <a:lvl3pPr marL="609600" indent="0">
              <a:buNone/>
              <a:defRPr lang="en-US" sz="2800" dirty="0"/>
            </a:lvl3pPr>
            <a:lvl4pPr marL="904876" indent="0">
              <a:buNone/>
              <a:defRPr lang="en-US" sz="2400" dirty="0"/>
            </a:lvl4pPr>
            <a:lvl5pPr marL="1152524" indent="0">
              <a:buNone/>
              <a:defRPr lang="en-US" sz="2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5698756" y="2876551"/>
            <a:ext cx="3932432" cy="984886"/>
          </a:xfrm>
          <a:noFill/>
        </p:spPr>
        <p:txBody>
          <a:bodyPr anchor="t"/>
          <a:lstStyle>
            <a:lvl1pPr marL="0" indent="0">
              <a:spcBef>
                <a:spcPts val="0"/>
              </a:spcBef>
              <a:buFont typeface="Arial" panose="020B0604020202020204" pitchFamily="34" charset="0"/>
              <a:buNone/>
              <a:defRPr sz="3200">
                <a:solidFill>
                  <a:schemeClr val="bg2">
                    <a:lumMod val="10000"/>
                  </a:schemeClr>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698756" y="4552951"/>
            <a:ext cx="3932432" cy="2905410"/>
          </a:xfrm>
          <a:noFill/>
        </p:spPr>
        <p:txBody>
          <a:bodyPr wrap="square">
            <a:spAutoFit/>
          </a:bodyPr>
          <a:lstStyle>
            <a:lvl1pPr marL="0" indent="0">
              <a:buNone/>
              <a:defRPr lang="en-US" sz="3000" dirty="0"/>
            </a:lvl1pPr>
            <a:lvl2pPr marL="320674" indent="0">
              <a:buNone/>
              <a:defRPr lang="en-US" sz="2800" dirty="0"/>
            </a:lvl2pPr>
            <a:lvl3pPr marL="609600" indent="0">
              <a:buNone/>
              <a:defRPr lang="en-US" sz="2800" dirty="0"/>
            </a:lvl3pPr>
            <a:lvl4pPr marL="904876" indent="0">
              <a:buNone/>
              <a:defRPr lang="en-US" sz="2400" dirty="0"/>
            </a:lvl4pPr>
            <a:lvl5pPr marL="1152524" indent="0">
              <a:buNone/>
              <a:defRPr lang="en-US" sz="2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10228960" y="2876551"/>
            <a:ext cx="3932432" cy="984886"/>
          </a:xfrm>
          <a:noFill/>
        </p:spPr>
        <p:txBody>
          <a:bodyPr anchor="t"/>
          <a:lstStyle>
            <a:lvl1pPr marL="0" indent="0">
              <a:spcBef>
                <a:spcPts val="0"/>
              </a:spcBef>
              <a:buFont typeface="Arial" panose="020B0604020202020204" pitchFamily="34" charset="0"/>
              <a:buNone/>
              <a:defRPr sz="3200">
                <a:solidFill>
                  <a:schemeClr val="bg2">
                    <a:lumMod val="10000"/>
                  </a:schemeClr>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0228960" y="4566231"/>
            <a:ext cx="3932432" cy="2905410"/>
          </a:xfrm>
          <a:noFill/>
        </p:spPr>
        <p:txBody>
          <a:bodyPr wrap="square">
            <a:spAutoFit/>
          </a:bodyPr>
          <a:lstStyle>
            <a:lvl1pPr marL="0" indent="0">
              <a:buNone/>
              <a:defRPr lang="en-US" sz="3000" dirty="0"/>
            </a:lvl1pPr>
            <a:lvl2pPr marL="320674" indent="0">
              <a:buNone/>
              <a:defRPr lang="en-US" sz="2800" dirty="0"/>
            </a:lvl2pPr>
            <a:lvl3pPr marL="609600" indent="0">
              <a:buNone/>
              <a:defRPr lang="en-US" sz="2800" dirty="0"/>
            </a:lvl3pPr>
            <a:lvl4pPr marL="904876" indent="0">
              <a:buNone/>
              <a:defRPr lang="en-US" sz="2400" dirty="0"/>
            </a:lvl4pPr>
            <a:lvl5pPr marL="1152524" indent="0">
              <a:buNone/>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4759164" y="2876551"/>
            <a:ext cx="3932432" cy="984886"/>
          </a:xfrm>
          <a:noFill/>
        </p:spPr>
        <p:txBody>
          <a:bodyPr anchor="t"/>
          <a:lstStyle>
            <a:lvl1pPr marL="0" indent="0">
              <a:spcBef>
                <a:spcPts val="0"/>
              </a:spcBef>
              <a:buFont typeface="Arial" panose="020B0604020202020204" pitchFamily="34" charset="0"/>
              <a:buNone/>
              <a:defRPr sz="3200">
                <a:solidFill>
                  <a:schemeClr val="bg2">
                    <a:lumMod val="10000"/>
                  </a:schemeClr>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4759164" y="4552951"/>
            <a:ext cx="3932432" cy="2905410"/>
          </a:xfrm>
          <a:noFill/>
        </p:spPr>
        <p:txBody>
          <a:bodyPr wrap="square">
            <a:spAutoFit/>
          </a:bodyPr>
          <a:lstStyle>
            <a:lvl1pPr marL="0" indent="0">
              <a:buNone/>
              <a:defRPr lang="en-US" sz="3000" dirty="0"/>
            </a:lvl1pPr>
            <a:lvl2pPr marL="320674" indent="0">
              <a:buNone/>
              <a:defRPr lang="en-US" sz="2800" dirty="0"/>
            </a:lvl2pPr>
            <a:lvl3pPr marL="609600" indent="0">
              <a:buNone/>
              <a:defRPr lang="en-US" sz="2800" dirty="0"/>
            </a:lvl3pPr>
            <a:lvl4pPr marL="904876" indent="0">
              <a:buNone/>
              <a:defRPr lang="en-US" sz="2400" dirty="0"/>
            </a:lvl4pPr>
            <a:lvl5pPr marL="1152524" indent="0">
              <a:buNone/>
              <a:defRPr lang="en-US" sz="2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9289367" y="2876551"/>
            <a:ext cx="3932432" cy="984886"/>
          </a:xfrm>
          <a:noFill/>
        </p:spPr>
        <p:txBody>
          <a:bodyPr anchor="t"/>
          <a:lstStyle>
            <a:lvl1pPr marL="0" indent="0">
              <a:spcBef>
                <a:spcPts val="0"/>
              </a:spcBef>
              <a:buFont typeface="Arial" panose="020B0604020202020204" pitchFamily="34" charset="0"/>
              <a:buNone/>
              <a:defRPr sz="3200">
                <a:solidFill>
                  <a:schemeClr val="bg2">
                    <a:lumMod val="10000"/>
                  </a:schemeClr>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9289367" y="4552951"/>
            <a:ext cx="3932432" cy="2905410"/>
          </a:xfrm>
          <a:noFill/>
        </p:spPr>
        <p:txBody>
          <a:bodyPr wrap="square">
            <a:spAutoFit/>
          </a:bodyPr>
          <a:lstStyle>
            <a:lvl1pPr marL="0" indent="0">
              <a:buNone/>
              <a:defRPr lang="en-US" sz="3000" dirty="0"/>
            </a:lvl1pPr>
            <a:lvl2pPr marL="320674" indent="0">
              <a:buNone/>
              <a:defRPr lang="en-US" sz="2800" dirty="0"/>
            </a:lvl2pPr>
            <a:lvl3pPr marL="609600" indent="0">
              <a:buNone/>
              <a:defRPr lang="en-US" sz="2800" dirty="0"/>
            </a:lvl3pPr>
            <a:lvl4pPr marL="904876" indent="0">
              <a:buNone/>
              <a:defRPr lang="en-US" sz="2400" dirty="0"/>
            </a:lvl4pPr>
            <a:lvl5pPr marL="1152524" indent="0">
              <a:buNone/>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3">
            <a:extLst>
              <a:ext uri="{FF2B5EF4-FFF2-40B4-BE49-F238E27FC236}">
                <a16:creationId xmlns:a16="http://schemas.microsoft.com/office/drawing/2014/main" id="{313DA8D0-321B-9282-7FCE-1D75D364A4CF}"/>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Tree>
    <p:extLst>
      <p:ext uri="{BB962C8B-B14F-4D97-AF65-F5344CB8AC3E}">
        <p14:creationId xmlns:p14="http://schemas.microsoft.com/office/powerpoint/2010/main" val="31840137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176680" y="5959476"/>
            <a:ext cx="8327334" cy="1723549"/>
          </a:xfrm>
          <a:prstGeom prst="rect">
            <a:avLst/>
          </a:prstGeom>
        </p:spPr>
        <p:txBody>
          <a:bodyPr anchor="t"/>
          <a:lstStyle>
            <a:lvl1pPr>
              <a:defRPr sz="56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10669389" y="0"/>
            <a:ext cx="13717786" cy="13716000"/>
          </a:xfrm>
          <a:blipFill>
            <a:blip r:embed="rId2"/>
            <a:stretch>
              <a:fillRect/>
            </a:stretch>
          </a:blipFill>
        </p:spPr>
        <p:txBody>
          <a:bodyPr lIns="0" tIns="2377440" rIns="0" anchor="ctr"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1052736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8550" y="11379200"/>
            <a:ext cx="1073645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376" y="2764465"/>
            <a:ext cx="10736454" cy="8236275"/>
          </a:xfrm>
          <a:blipFill>
            <a:blip r:embed="rId2"/>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85345" y="11379200"/>
            <a:ext cx="1073645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80135" y="2764465"/>
            <a:ext cx="10736454" cy="8236275"/>
          </a:xfrm>
          <a:blipFill>
            <a:blip r:embed="rId3"/>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
        <p:nvSpPr>
          <p:cNvPr id="2" name="Title 3">
            <a:extLst>
              <a:ext uri="{FF2B5EF4-FFF2-40B4-BE49-F238E27FC236}">
                <a16:creationId xmlns:a16="http://schemas.microsoft.com/office/drawing/2014/main" id="{7F60461C-C104-431F-8E92-0B576B84B05A}"/>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Tree>
    <p:extLst>
      <p:ext uri="{BB962C8B-B14F-4D97-AF65-F5344CB8AC3E}">
        <p14:creationId xmlns:p14="http://schemas.microsoft.com/office/powerpoint/2010/main" val="32956825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825479"/>
            <a:ext cx="22039909" cy="923330"/>
          </a:xfrm>
          <a:prstGeom prst="rect">
            <a:avLst/>
          </a:prstGeom>
        </p:spPr>
        <p:txBody>
          <a:bodyPr anchor="ctr"/>
          <a:lstStyle>
            <a:lvl1pPr algn="ctr" defTabSz="1865484" rtl="0" eaLnBrk="1" latinLnBrk="0" hangingPunct="1">
              <a:lnSpc>
                <a:spcPct val="100000"/>
              </a:lnSpc>
              <a:spcBef>
                <a:spcPct val="0"/>
              </a:spcBef>
              <a:buNone/>
              <a:defRPr lang="en-US" sz="6000" b="0" kern="1200" cap="none" spc="-100" baseline="0" dirty="0">
                <a:ln w="3175">
                  <a:noFill/>
                </a:ln>
                <a:gradFill>
                  <a:gsLst>
                    <a:gs pos="53000">
                      <a:srgbClr val="512BD4"/>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584" y="10668001"/>
            <a:ext cx="9785354"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4572000"/>
            <a:ext cx="12047538" cy="5614416"/>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3431237" y="10668000"/>
            <a:ext cx="9785354"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301538" y="4572000"/>
            <a:ext cx="12085637" cy="5614416"/>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9837487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825477"/>
            <a:ext cx="22039909" cy="923330"/>
          </a:xfrm>
          <a:prstGeom prst="rect">
            <a:avLst/>
          </a:prstGeom>
        </p:spPr>
        <p:txBody>
          <a:bodyPr anchor="ctr"/>
          <a:lstStyle>
            <a:lvl1pPr algn="ctr" defTabSz="1865484" rtl="0" eaLnBrk="1" latinLnBrk="0" hangingPunct="1">
              <a:lnSpc>
                <a:spcPct val="100000"/>
              </a:lnSpc>
              <a:spcBef>
                <a:spcPct val="0"/>
              </a:spcBef>
              <a:buNone/>
              <a:defRPr lang="en-US" sz="6000" b="0" kern="1200" cap="none" spc="-100" baseline="0" dirty="0">
                <a:ln w="3175">
                  <a:noFill/>
                </a:ln>
                <a:gradFill>
                  <a:gsLst>
                    <a:gs pos="53000">
                      <a:srgbClr val="512BD4"/>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584" y="9601201"/>
            <a:ext cx="5706599"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8047768" cy="4572000"/>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9340288" y="9598819"/>
            <a:ext cx="5706599"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169704" y="4572000"/>
            <a:ext cx="8047768" cy="4572000"/>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7509992" y="9598820"/>
            <a:ext cx="5706599"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6339407" y="4572000"/>
            <a:ext cx="8047768" cy="4572000"/>
          </a:xfrm>
          <a:blipFill>
            <a:blip r:embed="rId4"/>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503068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column images">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EC12C738-2EE3-4127-8200-E8610C8F4320}"/>
              </a:ext>
            </a:extLst>
          </p:cNvPr>
          <p:cNvSpPr>
            <a:spLocks noGrp="1"/>
          </p:cNvSpPr>
          <p:nvPr>
            <p:ph type="body" sz="quarter" idx="16"/>
          </p:nvPr>
        </p:nvSpPr>
        <p:spPr>
          <a:xfrm>
            <a:off x="1235177" y="8887390"/>
            <a:ext cx="5276748" cy="430887"/>
          </a:xfrm>
        </p:spPr>
        <p:txBody>
          <a:bodyPr/>
          <a:lstStyle>
            <a:lvl1pPr marL="0" indent="0" algn="l">
              <a:spcBef>
                <a:spcPts val="0"/>
              </a:spcBef>
              <a:buNone/>
              <a:defRPr sz="2800">
                <a:solidFill>
                  <a:schemeClr val="tx2"/>
                </a:solidFill>
                <a:latin typeface="+mj-lt"/>
              </a:defRPr>
            </a:lvl1pPr>
          </a:lstStyle>
          <a:p>
            <a:pPr lvl="0"/>
            <a:r>
              <a:rPr lang="en-US" dirty="0"/>
              <a:t>Click to edit Master text styles</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79E679F-0147-4D74-B7A8-A4B469C5BCB8}"/>
              </a:ext>
            </a:extLst>
          </p:cNvPr>
          <p:cNvSpPr>
            <a:spLocks noGrp="1"/>
          </p:cNvSpPr>
          <p:nvPr>
            <p:ph type="pic" sz="quarter" idx="13" hasCustomPrompt="1"/>
          </p:nvPr>
        </p:nvSpPr>
        <p:spPr bwMode="ltGray">
          <a:xfrm>
            <a:off x="1235175" y="3430814"/>
            <a:ext cx="5276748" cy="5065776"/>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B584BFED-004D-491A-AD50-C47112558AC4}"/>
              </a:ext>
            </a:extLst>
          </p:cNvPr>
          <p:cNvSpPr>
            <a:spLocks noGrp="1"/>
          </p:cNvSpPr>
          <p:nvPr>
            <p:ph type="body" sz="quarter" idx="17"/>
          </p:nvPr>
        </p:nvSpPr>
        <p:spPr>
          <a:xfrm>
            <a:off x="6773862" y="8887390"/>
            <a:ext cx="5267221" cy="430887"/>
          </a:xfrm>
        </p:spPr>
        <p:txBody>
          <a:bodyPr/>
          <a:lstStyle>
            <a:lvl1pPr marL="0" indent="0" algn="l">
              <a:spcBef>
                <a:spcPts val="0"/>
              </a:spcBef>
              <a:buNone/>
              <a:defRPr sz="2800">
                <a:solidFill>
                  <a:schemeClr val="tx2"/>
                </a:solidFill>
                <a:latin typeface="+mj-lt"/>
              </a:defRPr>
            </a:lvl1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0392122-00FC-4C40-A0E7-C88D1851B44D}"/>
              </a:ext>
            </a:extLst>
          </p:cNvPr>
          <p:cNvSpPr>
            <a:spLocks noGrp="1"/>
          </p:cNvSpPr>
          <p:nvPr>
            <p:ph type="pic" sz="quarter" idx="14" hasCustomPrompt="1"/>
          </p:nvPr>
        </p:nvSpPr>
        <p:spPr bwMode="ltGray">
          <a:xfrm>
            <a:off x="6773862" y="3430814"/>
            <a:ext cx="5267221" cy="5065776"/>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3">
            <a:extLst>
              <a:ext uri="{FF2B5EF4-FFF2-40B4-BE49-F238E27FC236}">
                <a16:creationId xmlns:a16="http://schemas.microsoft.com/office/drawing/2014/main" id="{D99506B3-66FE-478B-96DE-7BE918BFAA47}"/>
              </a:ext>
            </a:extLst>
          </p:cNvPr>
          <p:cNvSpPr>
            <a:spLocks noGrp="1"/>
          </p:cNvSpPr>
          <p:nvPr>
            <p:ph type="body" sz="quarter" idx="18"/>
          </p:nvPr>
        </p:nvSpPr>
        <p:spPr>
          <a:xfrm>
            <a:off x="12312548" y="8887390"/>
            <a:ext cx="5289651" cy="430887"/>
          </a:xfrm>
        </p:spPr>
        <p:txBody>
          <a:bodyPr/>
          <a:lstStyle>
            <a:lvl1pPr marL="0" indent="0" algn="l">
              <a:spcBef>
                <a:spcPts val="0"/>
              </a:spcBef>
              <a:buNone/>
              <a:defRPr sz="2800">
                <a:solidFill>
                  <a:schemeClr val="tx2"/>
                </a:solidFill>
                <a:latin typeface="+mj-lt"/>
              </a:defRPr>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42EC644-E1CB-450F-819D-DEDC61C2C86B}"/>
              </a:ext>
            </a:extLst>
          </p:cNvPr>
          <p:cNvSpPr>
            <a:spLocks noGrp="1"/>
          </p:cNvSpPr>
          <p:nvPr>
            <p:ph type="pic" sz="quarter" idx="15" hasCustomPrompt="1"/>
          </p:nvPr>
        </p:nvSpPr>
        <p:spPr bwMode="ltGray">
          <a:xfrm>
            <a:off x="12312548" y="3430814"/>
            <a:ext cx="5289651" cy="5065776"/>
          </a:xfrm>
          <a:blipFill>
            <a:blip r:embed="rId4"/>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3">
            <a:extLst>
              <a:ext uri="{FF2B5EF4-FFF2-40B4-BE49-F238E27FC236}">
                <a16:creationId xmlns:a16="http://schemas.microsoft.com/office/drawing/2014/main" id="{9FC3A531-55BA-427A-B897-CF93D2A5C9DE}"/>
              </a:ext>
            </a:extLst>
          </p:cNvPr>
          <p:cNvSpPr>
            <a:spLocks noGrp="1"/>
          </p:cNvSpPr>
          <p:nvPr>
            <p:ph type="body" sz="quarter" idx="20"/>
          </p:nvPr>
        </p:nvSpPr>
        <p:spPr>
          <a:xfrm>
            <a:off x="17878873" y="8887390"/>
            <a:ext cx="5273125" cy="430887"/>
          </a:xfrm>
        </p:spPr>
        <p:txBody>
          <a:bodyPr/>
          <a:lstStyle>
            <a:lvl1pPr marL="0" indent="0" algn="l">
              <a:spcBef>
                <a:spcPts val="0"/>
              </a:spcBef>
              <a:buNone/>
              <a:defRPr sz="2800">
                <a:solidFill>
                  <a:schemeClr val="tx2"/>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C72B913-8930-45AF-BAF2-7FE0991EF4B5}"/>
              </a:ext>
            </a:extLst>
          </p:cNvPr>
          <p:cNvSpPr>
            <a:spLocks noGrp="1"/>
          </p:cNvSpPr>
          <p:nvPr>
            <p:ph type="pic" sz="quarter" idx="19" hasCustomPrompt="1"/>
          </p:nvPr>
        </p:nvSpPr>
        <p:spPr bwMode="ltGray">
          <a:xfrm>
            <a:off x="17873663" y="3430814"/>
            <a:ext cx="5273125" cy="5065776"/>
          </a:xfrm>
          <a:blipFill>
            <a:blip r:embed="rId5"/>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0" name="Title 3">
            <a:extLst>
              <a:ext uri="{FF2B5EF4-FFF2-40B4-BE49-F238E27FC236}">
                <a16:creationId xmlns:a16="http://schemas.microsoft.com/office/drawing/2014/main" id="{D3DAC458-2AE2-DF42-66FB-9174A3F43E55}"/>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Tree>
    <p:extLst>
      <p:ext uri="{BB962C8B-B14F-4D97-AF65-F5344CB8AC3E}">
        <p14:creationId xmlns:p14="http://schemas.microsoft.com/office/powerpoint/2010/main" val="3757149289"/>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176679" y="1824907"/>
            <a:ext cx="22039909" cy="923330"/>
          </a:xfrm>
          <a:prstGeom prst="rect">
            <a:avLst/>
          </a:prstGeom>
          <a:noFill/>
        </p:spPr>
        <p:txBody>
          <a:bodyPr anchor="ctr"/>
          <a:lstStyle>
            <a:lvl1pPr algn="ctr" defTabSz="1865484" rtl="0" eaLnBrk="1" latinLnBrk="0" hangingPunct="1">
              <a:lnSpc>
                <a:spcPct val="100000"/>
              </a:lnSpc>
              <a:spcBef>
                <a:spcPct val="0"/>
              </a:spcBef>
              <a:buNone/>
              <a:defRPr lang="en-US" sz="6000" b="0" kern="1200" cap="none" spc="-100" baseline="0" dirty="0">
                <a:ln w="3175">
                  <a:noFill/>
                </a:ln>
                <a:gradFill>
                  <a:gsLst>
                    <a:gs pos="53000">
                      <a:srgbClr val="512BD4"/>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763" y="4572000"/>
            <a:ext cx="24387175" cy="9144000"/>
          </a:xfrm>
          <a:blipFill>
            <a:blip r:embed="rId2"/>
            <a:stretch>
              <a:fillRect/>
            </a:stretch>
          </a:blipFill>
        </p:spPr>
        <p:txBody>
          <a:bodyPr vert="horz" wrap="square" lIns="0" tIns="137160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130487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176679" y="10964589"/>
            <a:ext cx="22039909" cy="923330"/>
          </a:xfrm>
          <a:prstGeom prst="rect">
            <a:avLst/>
          </a:prstGeom>
        </p:spPr>
        <p:txBody>
          <a:bodyPr anchor="ctr"/>
          <a:lstStyle>
            <a:lvl1pPr algn="ctr" defTabSz="1865484" rtl="0" eaLnBrk="1" latinLnBrk="0" hangingPunct="1">
              <a:lnSpc>
                <a:spcPct val="100000"/>
              </a:lnSpc>
              <a:spcBef>
                <a:spcPct val="0"/>
              </a:spcBef>
              <a:buNone/>
              <a:defRPr lang="en-US" sz="6000" b="0" kern="1200" cap="none" spc="-100" baseline="0" dirty="0">
                <a:ln w="3175">
                  <a:noFill/>
                </a:ln>
                <a:gradFill>
                  <a:gsLst>
                    <a:gs pos="53000">
                      <a:srgbClr val="512BD4"/>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24387175" cy="9144000"/>
          </a:xfrm>
          <a:blipFill>
            <a:blip r:embed="rId2"/>
            <a:stretch>
              <a:fillRect/>
            </a:stretch>
          </a:blipFill>
        </p:spPr>
        <p:txBody>
          <a:bodyPr vert="horz" wrap="square" lIns="0" tIns="128016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6651718"/>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679" y="1831827"/>
            <a:ext cx="22039909" cy="923330"/>
          </a:xfrm>
          <a:prstGeom prst="rect">
            <a:avLst/>
          </a:prstGeom>
        </p:spPr>
        <p:txBody>
          <a:bodyPr anchor="ctr"/>
          <a:lstStyle>
            <a:lvl1pPr algn="ctr" defTabSz="1865484" rtl="0" eaLnBrk="1" latinLnBrk="0" hangingPunct="1">
              <a:lnSpc>
                <a:spcPct val="100000"/>
              </a:lnSpc>
              <a:spcBef>
                <a:spcPct val="0"/>
              </a:spcBef>
              <a:buNone/>
              <a:defRPr lang="en-US" sz="6000" b="0" kern="1200" cap="none" spc="-100" baseline="0" dirty="0">
                <a:ln w="3175">
                  <a:noFill/>
                </a:ln>
                <a:gradFill>
                  <a:gsLst>
                    <a:gs pos="53000">
                      <a:srgbClr val="512BD4"/>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076343" y="4572000"/>
            <a:ext cx="4627466"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076343"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9879855" y="4572000"/>
            <a:ext cx="4627466"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9879855"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5683368" y="4572000"/>
            <a:ext cx="4627466"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5683368"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245549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552" y="4572000"/>
            <a:ext cx="4627466"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552"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975408" y="4572000"/>
            <a:ext cx="4627466"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975408"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2782264" y="4572000"/>
            <a:ext cx="4627466"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2782264"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8589122" y="4572000"/>
            <a:ext cx="4627466" cy="462686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8589122"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2850447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7027068" y="5930898"/>
            <a:ext cx="10333037" cy="1477328"/>
          </a:xfrm>
        </p:spPr>
        <p:txBody>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9600" kern="1200" spc="-30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9600" dirty="0"/>
              <a:t>Section title</a:t>
            </a:r>
          </a:p>
        </p:txBody>
      </p:sp>
    </p:spTree>
    <p:extLst>
      <p:ext uri="{BB962C8B-B14F-4D97-AF65-F5344CB8AC3E}">
        <p14:creationId xmlns:p14="http://schemas.microsoft.com/office/powerpoint/2010/main" val="249791866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31D6BF-A4B1-E7EA-45DB-6E44497FB04D}"/>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5" name="Text Placeholder 6">
            <a:extLst>
              <a:ext uri="{FF2B5EF4-FFF2-40B4-BE49-F238E27FC236}">
                <a16:creationId xmlns:a16="http://schemas.microsoft.com/office/drawing/2014/main" id="{D5A35C7D-5729-765B-7B88-C17471CC6404}"/>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22764679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Paragraph">
    <p:bg>
      <p:bgPr>
        <a:solidFill>
          <a:srgbClr val="1F1F1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A006BD-B118-DDC0-136E-1EC9B2C6509A}"/>
              </a:ext>
            </a:extLst>
          </p:cNvPr>
          <p:cNvSpPr>
            <a:spLocks noGrp="1"/>
          </p:cNvSpPr>
          <p:nvPr>
            <p:ph type="title"/>
          </p:nvPr>
        </p:nvSpPr>
        <p:spPr>
          <a:xfrm>
            <a:off x="1231109" y="1077220"/>
            <a:ext cx="22039909" cy="923330"/>
          </a:xfrm>
          <a:prstGeom prst="rect">
            <a:avLst/>
          </a:prstGeom>
        </p:spPr>
        <p:txBody>
          <a:bodyPr/>
          <a:lstStyle>
            <a:lvl1pPr>
              <a:defRPr>
                <a:gradFill>
                  <a:gsLst>
                    <a:gs pos="53000">
                      <a:schemeClr val="accent1">
                        <a:lumMod val="60000"/>
                        <a:lumOff val="40000"/>
                      </a:schemeClr>
                    </a:gs>
                    <a:gs pos="0">
                      <a:srgbClr val="0B6CFF"/>
                    </a:gs>
                  </a:gsLst>
                  <a:path path="circle">
                    <a:fillToRect r="100000" b="100000"/>
                  </a:path>
                </a:gradFill>
              </a:defRPr>
            </a:lvl1pPr>
          </a:lstStyle>
          <a:p>
            <a:r>
              <a:rPr lang="en-US" dirty="0"/>
              <a:t>Click to edit Master title style</a:t>
            </a:r>
          </a:p>
        </p:txBody>
      </p:sp>
      <p:sp>
        <p:nvSpPr>
          <p:cNvPr id="5" name="Text Placeholder 6">
            <a:extLst>
              <a:ext uri="{FF2B5EF4-FFF2-40B4-BE49-F238E27FC236}">
                <a16:creationId xmlns:a16="http://schemas.microsoft.com/office/drawing/2014/main" id="{06C45FBC-7138-3F4D-F6FA-45F14A8D7DB8}"/>
              </a:ext>
            </a:extLst>
          </p:cNvPr>
          <p:cNvSpPr>
            <a:spLocks noGrp="1"/>
          </p:cNvSpPr>
          <p:nvPr>
            <p:ph type="body" sz="quarter" idx="10" hasCustomPrompt="1"/>
          </p:nvPr>
        </p:nvSpPr>
        <p:spPr>
          <a:xfrm>
            <a:off x="1216025" y="1899012"/>
            <a:ext cx="8332788" cy="738664"/>
          </a:xfrm>
        </p:spPr>
        <p:txBody>
          <a:bodyPr/>
          <a:lstStyle>
            <a:lvl1pPr>
              <a:defRPr sz="4800">
                <a:solidFill>
                  <a:schemeClr val="bg1">
                    <a:lumMod val="85000"/>
                  </a:schemeClr>
                </a:solidFill>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392366150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220508" y="3773449"/>
            <a:ext cx="10424883" cy="273305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81040" y="3773449"/>
            <a:ext cx="10440759" cy="273305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
        <p:nvSpPr>
          <p:cNvPr id="3" name="Title 3">
            <a:extLst>
              <a:ext uri="{FF2B5EF4-FFF2-40B4-BE49-F238E27FC236}">
                <a16:creationId xmlns:a16="http://schemas.microsoft.com/office/drawing/2014/main" id="{F5D6A32C-7418-35B4-4F35-A34FF7D69DC9}"/>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Tree>
    <p:extLst>
      <p:ext uri="{BB962C8B-B14F-4D97-AF65-F5344CB8AC3E}">
        <p14:creationId xmlns:p14="http://schemas.microsoft.com/office/powerpoint/2010/main" val="4206504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oadmap">
    <p:bg>
      <p:bgPr>
        <a:solidFill>
          <a:schemeClr val="accent2">
            <a:lumMod val="20000"/>
            <a:lumOff val="80000"/>
            <a:alpha val="0"/>
          </a:schemeClr>
        </a:solidFill>
        <a:effectLst/>
      </p:bgPr>
    </p:bg>
    <p:spTree>
      <p:nvGrpSpPr>
        <p:cNvPr id="1" name=""/>
        <p:cNvGrpSpPr/>
        <p:nvPr/>
      </p:nvGrpSpPr>
      <p:grpSpPr>
        <a:xfrm>
          <a:off x="0" y="0"/>
          <a:ext cx="0" cy="0"/>
          <a:chOff x="0" y="0"/>
          <a:chExt cx="0" cy="0"/>
        </a:xfrm>
      </p:grpSpPr>
      <p:cxnSp>
        <p:nvCxnSpPr>
          <p:cNvPr id="153" name="Straight Connector 152">
            <a:extLst>
              <a:ext uri="{FF2B5EF4-FFF2-40B4-BE49-F238E27FC236}">
                <a16:creationId xmlns:a16="http://schemas.microsoft.com/office/drawing/2014/main" id="{12B1E593-65FE-FC20-20C2-A055AD8F4C5F}"/>
              </a:ext>
            </a:extLst>
          </p:cNvPr>
          <p:cNvCxnSpPr>
            <a:cxnSpLocks/>
          </p:cNvCxnSpPr>
          <p:nvPr userDrawn="1"/>
        </p:nvCxnSpPr>
        <p:spPr>
          <a:xfrm flipH="1" flipV="1">
            <a:off x="19098570" y="7356711"/>
            <a:ext cx="1092" cy="3551366"/>
          </a:xfrm>
          <a:prstGeom prst="line">
            <a:avLst/>
          </a:prstGeom>
          <a:noFill/>
          <a:ln w="9525" cap="flat" cmpd="sng" algn="ctr">
            <a:solidFill>
              <a:srgbClr val="808080"/>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95BA12FF-2A22-1275-24CB-8C0C44F8920F}"/>
              </a:ext>
            </a:extLst>
          </p:cNvPr>
          <p:cNvCxnSpPr>
            <a:cxnSpLocks/>
          </p:cNvCxnSpPr>
          <p:nvPr userDrawn="1"/>
        </p:nvCxnSpPr>
        <p:spPr>
          <a:xfrm>
            <a:off x="19045662" y="5208310"/>
            <a:ext cx="1092" cy="2312572"/>
          </a:xfrm>
          <a:prstGeom prst="line">
            <a:avLst/>
          </a:prstGeom>
          <a:noFill/>
          <a:ln w="9525" cap="flat" cmpd="sng" algn="ctr">
            <a:solidFill>
              <a:srgbClr val="808080"/>
            </a:solidFill>
            <a:prstDash val="solid"/>
            <a:headEnd type="none" w="lg" len="med"/>
            <a:tailEnd type="none" w="lg" len="med"/>
          </a:ln>
          <a:effectLst/>
        </p:spPr>
      </p:cxnSp>
      <p:cxnSp>
        <p:nvCxnSpPr>
          <p:cNvPr id="152" name="Straight Connector 151">
            <a:extLst>
              <a:ext uri="{FF2B5EF4-FFF2-40B4-BE49-F238E27FC236}">
                <a16:creationId xmlns:a16="http://schemas.microsoft.com/office/drawing/2014/main" id="{97DB66B0-9A98-7820-6C42-C0403494C7FB}"/>
              </a:ext>
            </a:extLst>
          </p:cNvPr>
          <p:cNvCxnSpPr>
            <a:cxnSpLocks/>
          </p:cNvCxnSpPr>
          <p:nvPr userDrawn="1"/>
        </p:nvCxnSpPr>
        <p:spPr>
          <a:xfrm flipH="1" flipV="1">
            <a:off x="14749697" y="7356711"/>
            <a:ext cx="1092" cy="3551366"/>
          </a:xfrm>
          <a:prstGeom prst="line">
            <a:avLst/>
          </a:prstGeom>
          <a:noFill/>
          <a:ln w="9525" cap="flat" cmpd="sng" algn="ctr">
            <a:solidFill>
              <a:srgbClr val="808080"/>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5C6D6FD5-BA2C-48FC-B005-55409DB58285}"/>
              </a:ext>
            </a:extLst>
          </p:cNvPr>
          <p:cNvCxnSpPr>
            <a:cxnSpLocks/>
          </p:cNvCxnSpPr>
          <p:nvPr userDrawn="1"/>
        </p:nvCxnSpPr>
        <p:spPr>
          <a:xfrm>
            <a:off x="1928917" y="7383722"/>
            <a:ext cx="3919150" cy="0"/>
          </a:xfrm>
          <a:prstGeom prst="line">
            <a:avLst/>
          </a:prstGeom>
          <a:noFill/>
          <a:ln w="25400" cap="rnd" cmpd="sng" algn="ctr">
            <a:solidFill>
              <a:schemeClr val="accent1"/>
            </a:solidFill>
            <a:prstDash val="solid"/>
            <a:round/>
          </a:ln>
          <a:effectLst/>
        </p:spPr>
      </p:cxnSp>
      <p:cxnSp>
        <p:nvCxnSpPr>
          <p:cNvPr id="299" name="Straight Connector 298">
            <a:extLst>
              <a:ext uri="{FF2B5EF4-FFF2-40B4-BE49-F238E27FC236}">
                <a16:creationId xmlns:a16="http://schemas.microsoft.com/office/drawing/2014/main" id="{B0F19015-134D-4EFA-BC3F-39EA383A0984}"/>
              </a:ext>
            </a:extLst>
          </p:cNvPr>
          <p:cNvCxnSpPr>
            <a:cxnSpLocks/>
            <a:endCxn id="353" idx="0"/>
          </p:cNvCxnSpPr>
          <p:nvPr userDrawn="1"/>
        </p:nvCxnSpPr>
        <p:spPr>
          <a:xfrm flipH="1" flipV="1">
            <a:off x="1601063" y="7221404"/>
            <a:ext cx="1816" cy="3121900"/>
          </a:xfrm>
          <a:prstGeom prst="line">
            <a:avLst/>
          </a:prstGeom>
          <a:noFill/>
          <a:ln w="9525" cap="flat" cmpd="sng" algn="ctr">
            <a:solidFill>
              <a:srgbClr val="808080"/>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B8D31B76-2DB5-4A9B-9ECB-58276B10A081}"/>
              </a:ext>
            </a:extLst>
          </p:cNvPr>
          <p:cNvCxnSpPr>
            <a:cxnSpLocks/>
          </p:cNvCxnSpPr>
          <p:nvPr userDrawn="1"/>
        </p:nvCxnSpPr>
        <p:spPr>
          <a:xfrm flipH="1" flipV="1">
            <a:off x="10345904" y="7356711"/>
            <a:ext cx="1092" cy="3551366"/>
          </a:xfrm>
          <a:prstGeom prst="line">
            <a:avLst/>
          </a:prstGeom>
          <a:noFill/>
          <a:ln w="9525" cap="flat" cmpd="sng" algn="ctr">
            <a:solidFill>
              <a:srgbClr val="808080"/>
            </a:solidFill>
            <a:prstDash val="solid"/>
            <a:headEnd type="none" w="lg" len="med"/>
            <a:tailEnd type="none" w="lg" len="med"/>
          </a:ln>
          <a:effectLst/>
        </p:spPr>
      </p:cxnSp>
      <p:cxnSp>
        <p:nvCxnSpPr>
          <p:cNvPr id="303" name="Straight Connector 302">
            <a:extLst>
              <a:ext uri="{FF2B5EF4-FFF2-40B4-BE49-F238E27FC236}">
                <a16:creationId xmlns:a16="http://schemas.microsoft.com/office/drawing/2014/main" id="{62824D99-C3ED-40B2-9F03-07E24519CC43}"/>
              </a:ext>
            </a:extLst>
          </p:cNvPr>
          <p:cNvCxnSpPr>
            <a:cxnSpLocks/>
            <a:stCxn id="319" idx="4"/>
          </p:cNvCxnSpPr>
          <p:nvPr userDrawn="1"/>
        </p:nvCxnSpPr>
        <p:spPr>
          <a:xfrm flipH="1" flipV="1">
            <a:off x="5987164" y="7423946"/>
            <a:ext cx="1092" cy="5153648"/>
          </a:xfrm>
          <a:prstGeom prst="line">
            <a:avLst/>
          </a:prstGeom>
          <a:noFill/>
          <a:ln w="9525" cap="flat" cmpd="sng" algn="ctr">
            <a:solidFill>
              <a:srgbClr val="808080"/>
            </a:solidFill>
            <a:prstDash val="solid"/>
            <a:headEnd type="none" w="lg" len="med"/>
            <a:tailEnd type="none" w="lg" len="med"/>
          </a:ln>
          <a:effectLst/>
        </p:spPr>
      </p:cxnSp>
      <p:sp>
        <p:nvSpPr>
          <p:cNvPr id="305" name="Oval 304">
            <a:extLst>
              <a:ext uri="{FF2B5EF4-FFF2-40B4-BE49-F238E27FC236}">
                <a16:creationId xmlns:a16="http://schemas.microsoft.com/office/drawing/2014/main" id="{93A03370-9557-465A-A62E-B9E34A46D372}"/>
              </a:ext>
              <a:ext uri="{C183D7F6-B498-43B3-948B-1728B52AA6E4}">
                <adec:decorative xmlns:adec="http://schemas.microsoft.com/office/drawing/2017/decorative" val="1"/>
              </a:ext>
            </a:extLst>
          </p:cNvPr>
          <p:cNvSpPr/>
          <p:nvPr userDrawn="1"/>
        </p:nvSpPr>
        <p:spPr bwMode="auto">
          <a:xfrm rot="10800000" flipV="1">
            <a:off x="5902953" y="8668331"/>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07" name="Oval 306">
            <a:extLst>
              <a:ext uri="{FF2B5EF4-FFF2-40B4-BE49-F238E27FC236}">
                <a16:creationId xmlns:a16="http://schemas.microsoft.com/office/drawing/2014/main" id="{35A6069C-F5A8-4D14-BBCB-B8F15EC98BA8}"/>
              </a:ext>
              <a:ext uri="{C183D7F6-B498-43B3-948B-1728B52AA6E4}">
                <adec:decorative xmlns:adec="http://schemas.microsoft.com/office/drawing/2017/decorative" val="1"/>
              </a:ext>
            </a:extLst>
          </p:cNvPr>
          <p:cNvSpPr/>
          <p:nvPr userDrawn="1"/>
        </p:nvSpPr>
        <p:spPr bwMode="auto">
          <a:xfrm rot="10800000" flipV="1">
            <a:off x="5902953" y="920242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09" name="Oval 308">
            <a:extLst>
              <a:ext uri="{FF2B5EF4-FFF2-40B4-BE49-F238E27FC236}">
                <a16:creationId xmlns:a16="http://schemas.microsoft.com/office/drawing/2014/main" id="{43DF3D6B-30AB-4C2B-B3D8-D3A9C2382ABC}"/>
              </a:ext>
              <a:ext uri="{C183D7F6-B498-43B3-948B-1728B52AA6E4}">
                <adec:decorative xmlns:adec="http://schemas.microsoft.com/office/drawing/2017/decorative" val="1"/>
              </a:ext>
            </a:extLst>
          </p:cNvPr>
          <p:cNvSpPr/>
          <p:nvPr userDrawn="1"/>
        </p:nvSpPr>
        <p:spPr bwMode="auto">
          <a:xfrm rot="10800000" flipV="1">
            <a:off x="5902953" y="973651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11" name="Oval 310">
            <a:extLst>
              <a:ext uri="{FF2B5EF4-FFF2-40B4-BE49-F238E27FC236}">
                <a16:creationId xmlns:a16="http://schemas.microsoft.com/office/drawing/2014/main" id="{018029AE-AF0D-44A3-BADE-7FAED7A73195}"/>
              </a:ext>
              <a:ext uri="{C183D7F6-B498-43B3-948B-1728B52AA6E4}">
                <adec:decorative xmlns:adec="http://schemas.microsoft.com/office/drawing/2017/decorative" val="1"/>
              </a:ext>
            </a:extLst>
          </p:cNvPr>
          <p:cNvSpPr/>
          <p:nvPr userDrawn="1"/>
        </p:nvSpPr>
        <p:spPr bwMode="auto">
          <a:xfrm rot="10800000" flipV="1">
            <a:off x="5902953" y="10270612"/>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13" name="Oval 312">
            <a:extLst>
              <a:ext uri="{FF2B5EF4-FFF2-40B4-BE49-F238E27FC236}">
                <a16:creationId xmlns:a16="http://schemas.microsoft.com/office/drawing/2014/main" id="{1D11FEFF-B12F-4B59-9CA6-3D9EC491BF99}"/>
              </a:ext>
              <a:ext uri="{C183D7F6-B498-43B3-948B-1728B52AA6E4}">
                <adec:decorative xmlns:adec="http://schemas.microsoft.com/office/drawing/2017/decorative" val="1"/>
              </a:ext>
            </a:extLst>
          </p:cNvPr>
          <p:cNvSpPr/>
          <p:nvPr userDrawn="1"/>
        </p:nvSpPr>
        <p:spPr bwMode="auto">
          <a:xfrm rot="10800000" flipV="1">
            <a:off x="5902953" y="10804706"/>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15" name="Oval 314">
            <a:extLst>
              <a:ext uri="{FF2B5EF4-FFF2-40B4-BE49-F238E27FC236}">
                <a16:creationId xmlns:a16="http://schemas.microsoft.com/office/drawing/2014/main" id="{1FB2E447-810C-4DE4-A228-6BAFB05B035F}"/>
              </a:ext>
              <a:ext uri="{C183D7F6-B498-43B3-948B-1728B52AA6E4}">
                <adec:decorative xmlns:adec="http://schemas.microsoft.com/office/drawing/2017/decorative" val="1"/>
              </a:ext>
            </a:extLst>
          </p:cNvPr>
          <p:cNvSpPr/>
          <p:nvPr userDrawn="1"/>
        </p:nvSpPr>
        <p:spPr bwMode="auto">
          <a:xfrm rot="10800000" flipV="1">
            <a:off x="5902953" y="113388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17" name="Oval 316">
            <a:extLst>
              <a:ext uri="{FF2B5EF4-FFF2-40B4-BE49-F238E27FC236}">
                <a16:creationId xmlns:a16="http://schemas.microsoft.com/office/drawing/2014/main" id="{D7BE6815-E6AF-4655-B66F-3613F63A3726}"/>
              </a:ext>
              <a:ext uri="{C183D7F6-B498-43B3-948B-1728B52AA6E4}">
                <adec:decorative xmlns:adec="http://schemas.microsoft.com/office/drawing/2017/decorative" val="1"/>
              </a:ext>
            </a:extLst>
          </p:cNvPr>
          <p:cNvSpPr/>
          <p:nvPr userDrawn="1"/>
        </p:nvSpPr>
        <p:spPr bwMode="auto">
          <a:xfrm rot="10800000" flipV="1">
            <a:off x="5902953" y="1187289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19" name="Oval 318">
            <a:extLst>
              <a:ext uri="{FF2B5EF4-FFF2-40B4-BE49-F238E27FC236}">
                <a16:creationId xmlns:a16="http://schemas.microsoft.com/office/drawing/2014/main" id="{C3942845-83F1-48DF-910A-B5509F837C1E}"/>
              </a:ext>
              <a:ext uri="{C183D7F6-B498-43B3-948B-1728B52AA6E4}">
                <adec:decorative xmlns:adec="http://schemas.microsoft.com/office/drawing/2017/decorative" val="1"/>
              </a:ext>
            </a:extLst>
          </p:cNvPr>
          <p:cNvSpPr/>
          <p:nvPr userDrawn="1"/>
        </p:nvSpPr>
        <p:spPr bwMode="auto">
          <a:xfrm rot="10800000" flipV="1">
            <a:off x="5902953" y="1240698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21" name="Oval 320">
            <a:extLst>
              <a:ext uri="{FF2B5EF4-FFF2-40B4-BE49-F238E27FC236}">
                <a16:creationId xmlns:a16="http://schemas.microsoft.com/office/drawing/2014/main" id="{19363B32-EE6A-45D6-BD59-405A3FA4778A}"/>
              </a:ext>
              <a:ext uri="{C183D7F6-B498-43B3-948B-1728B52AA6E4}">
                <adec:decorative xmlns:adec="http://schemas.microsoft.com/office/drawing/2017/decorative" val="1"/>
              </a:ext>
            </a:extLst>
          </p:cNvPr>
          <p:cNvSpPr/>
          <p:nvPr userDrawn="1"/>
        </p:nvSpPr>
        <p:spPr bwMode="auto">
          <a:xfrm rot="10800000" flipV="1">
            <a:off x="5902953" y="81534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cxnSp>
        <p:nvCxnSpPr>
          <p:cNvPr id="323" name="Straight Connector 322">
            <a:extLst>
              <a:ext uri="{FF2B5EF4-FFF2-40B4-BE49-F238E27FC236}">
                <a16:creationId xmlns:a16="http://schemas.microsoft.com/office/drawing/2014/main" id="{0D15B48E-DE0C-4FD8-8642-CD25BC5F67ED}"/>
              </a:ext>
            </a:extLst>
          </p:cNvPr>
          <p:cNvCxnSpPr>
            <a:cxnSpLocks/>
            <a:stCxn id="397" idx="0"/>
          </p:cNvCxnSpPr>
          <p:nvPr userDrawn="1"/>
        </p:nvCxnSpPr>
        <p:spPr>
          <a:xfrm>
            <a:off x="1601787" y="4140122"/>
            <a:ext cx="1092" cy="3380760"/>
          </a:xfrm>
          <a:prstGeom prst="line">
            <a:avLst/>
          </a:prstGeom>
          <a:noFill/>
          <a:ln w="9525" cap="flat" cmpd="sng" algn="ctr">
            <a:solidFill>
              <a:srgbClr val="808080"/>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CB513B17-CA4E-4457-8D3D-A41F330CA0C1}"/>
              </a:ext>
            </a:extLst>
          </p:cNvPr>
          <p:cNvCxnSpPr>
            <a:cxnSpLocks/>
            <a:stCxn id="331" idx="0"/>
          </p:cNvCxnSpPr>
          <p:nvPr userDrawn="1"/>
        </p:nvCxnSpPr>
        <p:spPr>
          <a:xfrm>
            <a:off x="14730599" y="5208310"/>
            <a:ext cx="1092" cy="2312572"/>
          </a:xfrm>
          <a:prstGeom prst="line">
            <a:avLst/>
          </a:prstGeom>
          <a:noFill/>
          <a:ln w="9525" cap="flat" cmpd="sng" algn="ctr">
            <a:solidFill>
              <a:srgbClr val="808080"/>
            </a:solidFill>
            <a:prstDash val="solid"/>
            <a:headEnd type="none" w="lg" len="med"/>
            <a:tailEnd type="none" w="lg" len="med"/>
          </a:ln>
          <a:effectLst/>
        </p:spPr>
      </p:cxnSp>
      <p:sp>
        <p:nvSpPr>
          <p:cNvPr id="327" name="Oval 326">
            <a:extLst>
              <a:ext uri="{FF2B5EF4-FFF2-40B4-BE49-F238E27FC236}">
                <a16:creationId xmlns:a16="http://schemas.microsoft.com/office/drawing/2014/main" id="{75CD7806-E0DC-4208-968D-0951B6901A2A}"/>
              </a:ext>
              <a:ext uri="{C183D7F6-B498-43B3-948B-1728B52AA6E4}">
                <adec:decorative xmlns:adec="http://schemas.microsoft.com/office/drawing/2017/decorative" val="1"/>
              </a:ext>
            </a:extLst>
          </p:cNvPr>
          <p:cNvSpPr/>
          <p:nvPr userDrawn="1"/>
        </p:nvSpPr>
        <p:spPr bwMode="auto">
          <a:xfrm flipV="1">
            <a:off x="14645296" y="6105891"/>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29" name="Oval 328">
            <a:extLst>
              <a:ext uri="{FF2B5EF4-FFF2-40B4-BE49-F238E27FC236}">
                <a16:creationId xmlns:a16="http://schemas.microsoft.com/office/drawing/2014/main" id="{1FE80273-DB88-46C9-994E-68CB62DDFADA}"/>
              </a:ext>
              <a:ext uri="{C183D7F6-B498-43B3-948B-1728B52AA6E4}">
                <adec:decorative xmlns:adec="http://schemas.microsoft.com/office/drawing/2017/decorative" val="1"/>
              </a:ext>
            </a:extLst>
          </p:cNvPr>
          <p:cNvSpPr/>
          <p:nvPr userDrawn="1"/>
        </p:nvSpPr>
        <p:spPr bwMode="auto">
          <a:xfrm flipV="1">
            <a:off x="14645296" y="557179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31" name="Oval 330">
            <a:extLst>
              <a:ext uri="{FF2B5EF4-FFF2-40B4-BE49-F238E27FC236}">
                <a16:creationId xmlns:a16="http://schemas.microsoft.com/office/drawing/2014/main" id="{11CD3559-8AB5-4526-9498-37CBA0BF4C07}"/>
              </a:ext>
              <a:ext uri="{C183D7F6-B498-43B3-948B-1728B52AA6E4}">
                <adec:decorative xmlns:adec="http://schemas.microsoft.com/office/drawing/2017/decorative" val="1"/>
              </a:ext>
            </a:extLst>
          </p:cNvPr>
          <p:cNvSpPr/>
          <p:nvPr userDrawn="1"/>
        </p:nvSpPr>
        <p:spPr bwMode="auto">
          <a:xfrm flipV="1">
            <a:off x="14645296" y="5037704"/>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cxnSp>
        <p:nvCxnSpPr>
          <p:cNvPr id="333" name="Straight Connector 332">
            <a:extLst>
              <a:ext uri="{FF2B5EF4-FFF2-40B4-BE49-F238E27FC236}">
                <a16:creationId xmlns:a16="http://schemas.microsoft.com/office/drawing/2014/main" id="{A095D834-AF20-4AFC-8D37-364B87B1D3AB}"/>
              </a:ext>
            </a:extLst>
          </p:cNvPr>
          <p:cNvCxnSpPr>
            <a:cxnSpLocks/>
            <a:stCxn id="387" idx="0"/>
            <a:endCxn id="349" idx="4"/>
          </p:cNvCxnSpPr>
          <p:nvPr userDrawn="1"/>
        </p:nvCxnSpPr>
        <p:spPr>
          <a:xfrm flipH="1">
            <a:off x="5991688" y="4674216"/>
            <a:ext cx="3984" cy="2572346"/>
          </a:xfrm>
          <a:prstGeom prst="line">
            <a:avLst/>
          </a:prstGeom>
          <a:noFill/>
          <a:ln w="9525" cap="flat" cmpd="sng" algn="ctr">
            <a:solidFill>
              <a:srgbClr val="808080"/>
            </a:solidFill>
            <a:prstDash val="solid"/>
            <a:headEnd type="none" w="lg" len="med"/>
            <a:tailEnd type="none" w="lg" len="med"/>
          </a:ln>
          <a:effectLst/>
        </p:spPr>
      </p:cxnSp>
      <p:cxnSp>
        <p:nvCxnSpPr>
          <p:cNvPr id="335" name="Straight Connector 334">
            <a:extLst>
              <a:ext uri="{FF2B5EF4-FFF2-40B4-BE49-F238E27FC236}">
                <a16:creationId xmlns:a16="http://schemas.microsoft.com/office/drawing/2014/main" id="{9661516A-32AD-447F-84AF-C30096698A5D}"/>
              </a:ext>
            </a:extLst>
          </p:cNvPr>
          <p:cNvCxnSpPr>
            <a:cxnSpLocks/>
            <a:stCxn id="375" idx="4"/>
            <a:endCxn id="425" idx="0"/>
          </p:cNvCxnSpPr>
          <p:nvPr userDrawn="1"/>
        </p:nvCxnSpPr>
        <p:spPr>
          <a:xfrm>
            <a:off x="10349643" y="2901328"/>
            <a:ext cx="1092" cy="4619554"/>
          </a:xfrm>
          <a:prstGeom prst="line">
            <a:avLst/>
          </a:prstGeom>
          <a:noFill/>
          <a:ln w="9525" cap="flat" cmpd="sng" algn="ctr">
            <a:solidFill>
              <a:srgbClr val="808080"/>
            </a:solidFill>
            <a:prstDash val="solid"/>
            <a:headEnd type="none" w="lg" len="med"/>
            <a:tailEnd type="none" w="lg" len="med"/>
          </a:ln>
          <a:effectLst/>
        </p:spPr>
      </p:cxnSp>
      <p:sp>
        <p:nvSpPr>
          <p:cNvPr id="337" name="Rounded Rectangle 8">
            <a:extLst>
              <a:ext uri="{FF2B5EF4-FFF2-40B4-BE49-F238E27FC236}">
                <a16:creationId xmlns:a16="http://schemas.microsoft.com/office/drawing/2014/main" id="{D6C3AAB8-6F2A-40C4-811F-D6DF3A9C5F5A}"/>
              </a:ext>
            </a:extLst>
          </p:cNvPr>
          <p:cNvSpPr/>
          <p:nvPr userDrawn="1"/>
        </p:nvSpPr>
        <p:spPr>
          <a:xfrm>
            <a:off x="19117733" y="6826102"/>
            <a:ext cx="5125063" cy="514375"/>
          </a:xfrm>
          <a:prstGeom prst="rect">
            <a:avLst/>
          </a:prstGeom>
          <a:solidFill>
            <a:schemeClr val="accent1">
              <a:lumMod val="20000"/>
              <a:lumOff val="8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2743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a:ea typeface="+mn-ea"/>
                <a:cs typeface="Segoe UI" panose="020B0502040204020203" pitchFamily="34" charset="0"/>
              </a:rPr>
              <a:t>Semester 2</a:t>
            </a:r>
          </a:p>
        </p:txBody>
      </p:sp>
      <p:sp>
        <p:nvSpPr>
          <p:cNvPr id="339" name="Rectangle 338">
            <a:extLst>
              <a:ext uri="{FF2B5EF4-FFF2-40B4-BE49-F238E27FC236}">
                <a16:creationId xmlns:a16="http://schemas.microsoft.com/office/drawing/2014/main" id="{AFA89475-C715-4B25-8D39-0903CCCF5F88}"/>
              </a:ext>
            </a:extLst>
          </p:cNvPr>
          <p:cNvSpPr/>
          <p:nvPr userDrawn="1"/>
        </p:nvSpPr>
        <p:spPr>
          <a:xfrm>
            <a:off x="10341120" y="6829417"/>
            <a:ext cx="8748985" cy="506806"/>
          </a:xfrm>
          <a:prstGeom prst="rect">
            <a:avLst/>
          </a:prstGeom>
          <a:solidFill>
            <a:schemeClr val="accent1">
              <a:lumMod val="40000"/>
              <a:lumOff val="6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2743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Semester 1</a:t>
            </a:r>
          </a:p>
        </p:txBody>
      </p:sp>
      <p:cxnSp>
        <p:nvCxnSpPr>
          <p:cNvPr id="341" name="Straight Connector 340">
            <a:extLst>
              <a:ext uri="{FF2B5EF4-FFF2-40B4-BE49-F238E27FC236}">
                <a16:creationId xmlns:a16="http://schemas.microsoft.com/office/drawing/2014/main" id="{CFBE50E1-6EE3-44CA-BFCE-01766585AE2A}"/>
              </a:ext>
            </a:extLst>
          </p:cNvPr>
          <p:cNvCxnSpPr>
            <a:cxnSpLocks/>
          </p:cNvCxnSpPr>
          <p:nvPr userDrawn="1"/>
        </p:nvCxnSpPr>
        <p:spPr>
          <a:xfrm>
            <a:off x="10494356" y="7383722"/>
            <a:ext cx="4082069" cy="0"/>
          </a:xfrm>
          <a:prstGeom prst="line">
            <a:avLst/>
          </a:prstGeom>
          <a:noFill/>
          <a:ln w="50800" cap="rnd" cmpd="sng" algn="ctr">
            <a:solidFill>
              <a:sysClr val="window" lastClr="FFFFFF">
                <a:lumMod val="95000"/>
              </a:sysClr>
            </a:solidFill>
            <a:prstDash val="solid"/>
            <a:round/>
          </a:ln>
          <a:effectLst/>
        </p:spPr>
      </p:cxnSp>
      <p:cxnSp>
        <p:nvCxnSpPr>
          <p:cNvPr id="343" name="Straight Connector 342">
            <a:extLst>
              <a:ext uri="{FF2B5EF4-FFF2-40B4-BE49-F238E27FC236}">
                <a16:creationId xmlns:a16="http://schemas.microsoft.com/office/drawing/2014/main" id="{BD074E7E-61A0-4B89-9069-EE0E39BC57C5}"/>
              </a:ext>
            </a:extLst>
          </p:cNvPr>
          <p:cNvCxnSpPr>
            <a:cxnSpLocks/>
            <a:stCxn id="429" idx="6"/>
          </p:cNvCxnSpPr>
          <p:nvPr userDrawn="1"/>
        </p:nvCxnSpPr>
        <p:spPr>
          <a:xfrm flipV="1">
            <a:off x="19219907" y="7383727"/>
            <a:ext cx="5167268" cy="8075"/>
          </a:xfrm>
          <a:prstGeom prst="line">
            <a:avLst/>
          </a:prstGeom>
          <a:noFill/>
          <a:ln w="34925" cap="rnd" cmpd="sng" algn="ctr">
            <a:solidFill>
              <a:schemeClr val="accent1"/>
            </a:solidFill>
            <a:prstDash val="sysDash"/>
            <a:round/>
          </a:ln>
          <a:effectLst/>
        </p:spPr>
      </p:cxnSp>
      <p:cxnSp>
        <p:nvCxnSpPr>
          <p:cNvPr id="345" name="Straight Connector 344">
            <a:extLst>
              <a:ext uri="{FF2B5EF4-FFF2-40B4-BE49-F238E27FC236}">
                <a16:creationId xmlns:a16="http://schemas.microsoft.com/office/drawing/2014/main" id="{030FFC4D-4892-4999-806A-B3B7FBE9986E}"/>
              </a:ext>
            </a:extLst>
          </p:cNvPr>
          <p:cNvCxnSpPr>
            <a:cxnSpLocks/>
          </p:cNvCxnSpPr>
          <p:nvPr userDrawn="1"/>
        </p:nvCxnSpPr>
        <p:spPr>
          <a:xfrm>
            <a:off x="14067" y="7390681"/>
            <a:ext cx="1268146" cy="0"/>
          </a:xfrm>
          <a:prstGeom prst="line">
            <a:avLst/>
          </a:prstGeom>
          <a:noFill/>
          <a:ln w="25400" cap="rnd" cmpd="sng" algn="ctr">
            <a:solidFill>
              <a:sysClr val="windowText" lastClr="000000">
                <a:lumMod val="75000"/>
                <a:lumOff val="25000"/>
              </a:sysClr>
            </a:solidFill>
            <a:prstDash val="solid"/>
            <a:round/>
          </a:ln>
          <a:effectLst/>
        </p:spPr>
      </p:cxnSp>
      <p:sp>
        <p:nvSpPr>
          <p:cNvPr id="347" name="TextBox 346" descr="Product roadmap for 2021 visual graph">
            <a:extLst>
              <a:ext uri="{FF2B5EF4-FFF2-40B4-BE49-F238E27FC236}">
                <a16:creationId xmlns:a16="http://schemas.microsoft.com/office/drawing/2014/main" id="{422CA325-9011-48E7-A3D4-B6B800778FF4}"/>
              </a:ext>
            </a:extLst>
          </p:cNvPr>
          <p:cNvSpPr txBox="1"/>
          <p:nvPr userDrawn="1"/>
        </p:nvSpPr>
        <p:spPr>
          <a:xfrm>
            <a:off x="2173773" y="7477021"/>
            <a:ext cx="1966284" cy="307777"/>
          </a:xfrm>
          <a:prstGeom prst="rect">
            <a:avLst/>
          </a:prstGeom>
          <a:noFill/>
        </p:spPr>
        <p:txBody>
          <a:bodyPr wrap="square">
            <a:spAutoFit/>
          </a:bodyPr>
          <a:lstStyle/>
          <a:p>
            <a:pPr defTabSz="1828800">
              <a:defRPr/>
            </a:pPr>
            <a:r>
              <a:rPr lang="en-US" sz="1400">
                <a:solidFill>
                  <a:schemeClr val="bg2"/>
                </a:solidFill>
                <a:latin typeface="Segoe UI Semilight" panose="020B0402040204020203" pitchFamily="34" charset="0"/>
                <a:cs typeface="Segoe UI Semilight" panose="020B0402040204020203" pitchFamily="34" charset="0"/>
              </a:rPr>
              <a:t>FY XXXX</a:t>
            </a:r>
          </a:p>
        </p:txBody>
      </p:sp>
      <p:sp>
        <p:nvSpPr>
          <p:cNvPr id="349" name="Oval 348" descr="Product roadmap for 2021 visual graph">
            <a:extLst>
              <a:ext uri="{FF2B5EF4-FFF2-40B4-BE49-F238E27FC236}">
                <a16:creationId xmlns:a16="http://schemas.microsoft.com/office/drawing/2014/main" id="{8BB4BA0C-EBEA-4A82-88CC-AB6A550BEB70}"/>
              </a:ext>
            </a:extLst>
          </p:cNvPr>
          <p:cNvSpPr>
            <a:spLocks noChangeAspect="1"/>
          </p:cNvSpPr>
          <p:nvPr userDrawn="1"/>
        </p:nvSpPr>
        <p:spPr bwMode="auto">
          <a:xfrm flipV="1">
            <a:off x="5854528" y="7246562"/>
            <a:ext cx="274320" cy="27432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51" name="Oval 350" descr="Product roadmap for 2021 visual graph">
            <a:extLst>
              <a:ext uri="{FF2B5EF4-FFF2-40B4-BE49-F238E27FC236}">
                <a16:creationId xmlns:a16="http://schemas.microsoft.com/office/drawing/2014/main" id="{B6F38C55-665B-4553-9DBD-2F6CF68FE2F7}"/>
              </a:ext>
            </a:extLst>
          </p:cNvPr>
          <p:cNvSpPr>
            <a:spLocks noChangeAspect="1"/>
          </p:cNvSpPr>
          <p:nvPr userDrawn="1"/>
        </p:nvSpPr>
        <p:spPr bwMode="auto">
          <a:xfrm flipV="1">
            <a:off x="1192350" y="6989467"/>
            <a:ext cx="804672" cy="804672"/>
          </a:xfrm>
          <a:prstGeom prst="ellipse">
            <a:avLst/>
          </a:prstGeom>
          <a:solidFill>
            <a:schemeClr val="accent1"/>
          </a:solidFill>
          <a:ln w="381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53" name="TextBox 352" descr="Product roadmap for 2021 visual graph">
            <a:extLst>
              <a:ext uri="{FF2B5EF4-FFF2-40B4-BE49-F238E27FC236}">
                <a16:creationId xmlns:a16="http://schemas.microsoft.com/office/drawing/2014/main" id="{9A603FFD-9524-4CC6-9992-0C48506ECA5E}"/>
              </a:ext>
            </a:extLst>
          </p:cNvPr>
          <p:cNvSpPr txBox="1"/>
          <p:nvPr userDrawn="1"/>
        </p:nvSpPr>
        <p:spPr>
          <a:xfrm>
            <a:off x="1116654" y="7221404"/>
            <a:ext cx="968818" cy="338554"/>
          </a:xfrm>
          <a:prstGeom prst="rect">
            <a:avLst/>
          </a:prstGeom>
          <a:noFill/>
        </p:spPr>
        <p:txBody>
          <a:bodyPr wrap="square">
            <a:spAutoFit/>
          </a:bodyPr>
          <a:lstStyle/>
          <a:p>
            <a:pPr algn="ctr" defTabSz="1828800">
              <a:defRPr/>
            </a:pPr>
            <a:r>
              <a:rPr lang="en-US" sz="1600" b="1" spc="300" dirty="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rPr>
              <a:t>NOW</a:t>
            </a:r>
          </a:p>
        </p:txBody>
      </p:sp>
      <p:sp>
        <p:nvSpPr>
          <p:cNvPr id="355" name="Oval 354" descr="Product roadmap for 2021 visual graph">
            <a:extLst>
              <a:ext uri="{FF2B5EF4-FFF2-40B4-BE49-F238E27FC236}">
                <a16:creationId xmlns:a16="http://schemas.microsoft.com/office/drawing/2014/main" id="{2D30FE58-D888-45CD-A868-E78BCE090EDE}"/>
              </a:ext>
            </a:extLst>
          </p:cNvPr>
          <p:cNvSpPr>
            <a:spLocks noChangeAspect="1"/>
          </p:cNvSpPr>
          <p:nvPr userDrawn="1"/>
        </p:nvSpPr>
        <p:spPr bwMode="auto">
          <a:xfrm flipV="1">
            <a:off x="22946440" y="7254642"/>
            <a:ext cx="274320" cy="27432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57" name="TextBox 356" descr="Product roadmap for 2021 visual graph">
            <a:extLst>
              <a:ext uri="{FF2B5EF4-FFF2-40B4-BE49-F238E27FC236}">
                <a16:creationId xmlns:a16="http://schemas.microsoft.com/office/drawing/2014/main" id="{D32D09E6-CD10-4A24-B405-1EA510449A03}"/>
              </a:ext>
            </a:extLst>
          </p:cNvPr>
          <p:cNvSpPr txBox="1"/>
          <p:nvPr userDrawn="1"/>
        </p:nvSpPr>
        <p:spPr>
          <a:xfrm rot="16200000">
            <a:off x="-21780" y="8863815"/>
            <a:ext cx="1951412" cy="400110"/>
          </a:xfrm>
          <a:prstGeom prst="rect">
            <a:avLst/>
          </a:prstGeom>
          <a:noFill/>
        </p:spPr>
        <p:txBody>
          <a:bodyPr wrap="square">
            <a:spAutoFit/>
          </a:bodyPr>
          <a:lstStyle/>
          <a:p>
            <a:pPr defTabSz="1828800">
              <a:defRPr/>
            </a:pPr>
            <a:r>
              <a:rPr lang="en-US" sz="2000">
                <a:solidFill>
                  <a:schemeClr val="bg2"/>
                </a:solidFill>
                <a:latin typeface="Segoe UI Semibold"/>
                <a:cs typeface="Segoe UI" panose="020B0502040204020203" pitchFamily="34" charset="0"/>
              </a:rPr>
              <a:t>CATERGORY  2</a:t>
            </a:r>
          </a:p>
        </p:txBody>
      </p:sp>
      <p:sp>
        <p:nvSpPr>
          <p:cNvPr id="359" name="TextBox 358" descr="Product roadmap for 2021 visual graph">
            <a:extLst>
              <a:ext uri="{FF2B5EF4-FFF2-40B4-BE49-F238E27FC236}">
                <a16:creationId xmlns:a16="http://schemas.microsoft.com/office/drawing/2014/main" id="{B9A006A0-3804-4BB7-AED8-19A06ACF9D38}"/>
              </a:ext>
            </a:extLst>
          </p:cNvPr>
          <p:cNvSpPr txBox="1"/>
          <p:nvPr userDrawn="1"/>
        </p:nvSpPr>
        <p:spPr>
          <a:xfrm rot="16200000">
            <a:off x="-20720" y="5140296"/>
            <a:ext cx="1949292" cy="400110"/>
          </a:xfrm>
          <a:prstGeom prst="rect">
            <a:avLst/>
          </a:prstGeom>
          <a:noFill/>
        </p:spPr>
        <p:txBody>
          <a:bodyPr wrap="square">
            <a:spAutoFit/>
          </a:bodyPr>
          <a:lstStyle/>
          <a:p>
            <a:pPr defTabSz="1828800">
              <a:defRPr/>
            </a:pPr>
            <a:r>
              <a:rPr lang="en-US" sz="2000" b="1">
                <a:solidFill>
                  <a:schemeClr val="bg2"/>
                </a:solidFill>
                <a:latin typeface="Segoe UI Semibold"/>
                <a:cs typeface="Segoe UI" panose="020B0502040204020203" pitchFamily="34" charset="0"/>
              </a:rPr>
              <a:t>CATEGORY 1</a:t>
            </a:r>
          </a:p>
        </p:txBody>
      </p:sp>
      <p:sp>
        <p:nvSpPr>
          <p:cNvPr id="361" name="TextBox 360" descr="Product roadmap for 2021 visual graph">
            <a:extLst>
              <a:ext uri="{FF2B5EF4-FFF2-40B4-BE49-F238E27FC236}">
                <a16:creationId xmlns:a16="http://schemas.microsoft.com/office/drawing/2014/main" id="{329FE86A-AF77-414D-8BD3-25AB57A2818F}"/>
              </a:ext>
            </a:extLst>
          </p:cNvPr>
          <p:cNvSpPr txBox="1"/>
          <p:nvPr userDrawn="1"/>
        </p:nvSpPr>
        <p:spPr>
          <a:xfrm>
            <a:off x="1740711" y="385303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363" name="Oval 362">
            <a:extLst>
              <a:ext uri="{FF2B5EF4-FFF2-40B4-BE49-F238E27FC236}">
                <a16:creationId xmlns:a16="http://schemas.microsoft.com/office/drawing/2014/main" id="{5D934C65-0ED3-44C8-9568-9901DC0BDCD3}"/>
              </a:ext>
              <a:ext uri="{C183D7F6-B498-43B3-948B-1728B52AA6E4}">
                <adec:decorative xmlns:adec="http://schemas.microsoft.com/office/drawing/2017/decorative" val="1"/>
              </a:ext>
            </a:extLst>
          </p:cNvPr>
          <p:cNvSpPr/>
          <p:nvPr userDrawn="1"/>
        </p:nvSpPr>
        <p:spPr bwMode="auto">
          <a:xfrm flipV="1">
            <a:off x="10264340" y="6105891"/>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65" name="Oval 364">
            <a:extLst>
              <a:ext uri="{FF2B5EF4-FFF2-40B4-BE49-F238E27FC236}">
                <a16:creationId xmlns:a16="http://schemas.microsoft.com/office/drawing/2014/main" id="{ABEE249C-9FB2-422B-8C11-91D5BA8F87B4}"/>
              </a:ext>
              <a:ext uri="{C183D7F6-B498-43B3-948B-1728B52AA6E4}">
                <adec:decorative xmlns:adec="http://schemas.microsoft.com/office/drawing/2017/decorative" val="1"/>
              </a:ext>
            </a:extLst>
          </p:cNvPr>
          <p:cNvSpPr/>
          <p:nvPr userDrawn="1"/>
        </p:nvSpPr>
        <p:spPr bwMode="auto">
          <a:xfrm flipV="1">
            <a:off x="10264340" y="557179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67" name="Oval 366">
            <a:extLst>
              <a:ext uri="{FF2B5EF4-FFF2-40B4-BE49-F238E27FC236}">
                <a16:creationId xmlns:a16="http://schemas.microsoft.com/office/drawing/2014/main" id="{29701B77-92AB-4918-B350-2902676647F2}"/>
              </a:ext>
              <a:ext uri="{C183D7F6-B498-43B3-948B-1728B52AA6E4}">
                <adec:decorative xmlns:adec="http://schemas.microsoft.com/office/drawing/2017/decorative" val="1"/>
              </a:ext>
            </a:extLst>
          </p:cNvPr>
          <p:cNvSpPr/>
          <p:nvPr userDrawn="1"/>
        </p:nvSpPr>
        <p:spPr bwMode="auto">
          <a:xfrm flipV="1">
            <a:off x="10264340" y="5037704"/>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69" name="Oval 368">
            <a:extLst>
              <a:ext uri="{FF2B5EF4-FFF2-40B4-BE49-F238E27FC236}">
                <a16:creationId xmlns:a16="http://schemas.microsoft.com/office/drawing/2014/main" id="{267EE316-B9FE-45BB-BF9F-16A2F92802F9}"/>
              </a:ext>
              <a:ext uri="{C183D7F6-B498-43B3-948B-1728B52AA6E4}">
                <adec:decorative xmlns:adec="http://schemas.microsoft.com/office/drawing/2017/decorative" val="1"/>
              </a:ext>
            </a:extLst>
          </p:cNvPr>
          <p:cNvSpPr/>
          <p:nvPr userDrawn="1"/>
        </p:nvSpPr>
        <p:spPr bwMode="auto">
          <a:xfrm flipV="1">
            <a:off x="10264340" y="4503610"/>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71" name="Oval 370">
            <a:extLst>
              <a:ext uri="{FF2B5EF4-FFF2-40B4-BE49-F238E27FC236}">
                <a16:creationId xmlns:a16="http://schemas.microsoft.com/office/drawing/2014/main" id="{B2BEFED2-88CC-4BBA-8717-EB8C172C5E78}"/>
              </a:ext>
              <a:ext uri="{C183D7F6-B498-43B3-948B-1728B52AA6E4}">
                <adec:decorative xmlns:adec="http://schemas.microsoft.com/office/drawing/2017/decorative" val="1"/>
              </a:ext>
            </a:extLst>
          </p:cNvPr>
          <p:cNvSpPr/>
          <p:nvPr userDrawn="1"/>
        </p:nvSpPr>
        <p:spPr bwMode="auto">
          <a:xfrm flipV="1">
            <a:off x="10264340" y="3969516"/>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73" name="Oval 372">
            <a:extLst>
              <a:ext uri="{FF2B5EF4-FFF2-40B4-BE49-F238E27FC236}">
                <a16:creationId xmlns:a16="http://schemas.microsoft.com/office/drawing/2014/main" id="{4352F23D-DBB5-4895-8893-3E277E29E549}"/>
              </a:ext>
              <a:ext uri="{C183D7F6-B498-43B3-948B-1728B52AA6E4}">
                <adec:decorative xmlns:adec="http://schemas.microsoft.com/office/drawing/2017/decorative" val="1"/>
              </a:ext>
            </a:extLst>
          </p:cNvPr>
          <p:cNvSpPr/>
          <p:nvPr userDrawn="1"/>
        </p:nvSpPr>
        <p:spPr bwMode="auto">
          <a:xfrm flipV="1">
            <a:off x="10264340" y="3435422"/>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75" name="Oval 374">
            <a:extLst>
              <a:ext uri="{FF2B5EF4-FFF2-40B4-BE49-F238E27FC236}">
                <a16:creationId xmlns:a16="http://schemas.microsoft.com/office/drawing/2014/main" id="{F88D6C18-8BCC-4E79-929D-9D8D3F0AE0F1}"/>
              </a:ext>
              <a:ext uri="{C183D7F6-B498-43B3-948B-1728B52AA6E4}">
                <adec:decorative xmlns:adec="http://schemas.microsoft.com/office/drawing/2017/decorative" val="1"/>
              </a:ext>
            </a:extLst>
          </p:cNvPr>
          <p:cNvSpPr/>
          <p:nvPr userDrawn="1"/>
        </p:nvSpPr>
        <p:spPr bwMode="auto">
          <a:xfrm flipV="1">
            <a:off x="10264340" y="290132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79" name="TextBox 378">
            <a:extLst>
              <a:ext uri="{FF2B5EF4-FFF2-40B4-BE49-F238E27FC236}">
                <a16:creationId xmlns:a16="http://schemas.microsoft.com/office/drawing/2014/main" id="{1D666458-9BAF-4791-A334-6024702C180F}"/>
              </a:ext>
            </a:extLst>
          </p:cNvPr>
          <p:cNvSpPr txBox="1"/>
          <p:nvPr userDrawn="1"/>
        </p:nvSpPr>
        <p:spPr>
          <a:xfrm>
            <a:off x="5365376" y="3160059"/>
            <a:ext cx="65" cy="307777"/>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chemeClr val="bg2"/>
              </a:solidFill>
              <a:effectLst/>
              <a:uLnTx/>
              <a:uFillTx/>
            </a:endParaRPr>
          </a:p>
        </p:txBody>
      </p:sp>
      <p:sp>
        <p:nvSpPr>
          <p:cNvPr id="381" name="Oval 380">
            <a:extLst>
              <a:ext uri="{FF2B5EF4-FFF2-40B4-BE49-F238E27FC236}">
                <a16:creationId xmlns:a16="http://schemas.microsoft.com/office/drawing/2014/main" id="{B2586D2B-427F-4AA3-B852-BBD338656082}"/>
              </a:ext>
              <a:ext uri="{C183D7F6-B498-43B3-948B-1728B52AA6E4}">
                <adec:decorative xmlns:adec="http://schemas.microsoft.com/office/drawing/2017/decorative" val="1"/>
              </a:ext>
            </a:extLst>
          </p:cNvPr>
          <p:cNvSpPr/>
          <p:nvPr userDrawn="1"/>
        </p:nvSpPr>
        <p:spPr bwMode="auto">
          <a:xfrm flipV="1">
            <a:off x="5910369" y="6105891"/>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83" name="Oval 382">
            <a:extLst>
              <a:ext uri="{FF2B5EF4-FFF2-40B4-BE49-F238E27FC236}">
                <a16:creationId xmlns:a16="http://schemas.microsoft.com/office/drawing/2014/main" id="{F09476E5-DC7A-41B3-8C1D-46F4B7604421}"/>
              </a:ext>
              <a:ext uri="{C183D7F6-B498-43B3-948B-1728B52AA6E4}">
                <adec:decorative xmlns:adec="http://schemas.microsoft.com/office/drawing/2017/decorative" val="1"/>
              </a:ext>
            </a:extLst>
          </p:cNvPr>
          <p:cNvSpPr/>
          <p:nvPr userDrawn="1"/>
        </p:nvSpPr>
        <p:spPr bwMode="auto">
          <a:xfrm flipV="1">
            <a:off x="5910369" y="557179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85" name="Oval 384">
            <a:extLst>
              <a:ext uri="{FF2B5EF4-FFF2-40B4-BE49-F238E27FC236}">
                <a16:creationId xmlns:a16="http://schemas.microsoft.com/office/drawing/2014/main" id="{D9D4A465-F211-4C7F-89A1-E0ADA6902B98}"/>
              </a:ext>
              <a:ext uri="{C183D7F6-B498-43B3-948B-1728B52AA6E4}">
                <adec:decorative xmlns:adec="http://schemas.microsoft.com/office/drawing/2017/decorative" val="1"/>
              </a:ext>
            </a:extLst>
          </p:cNvPr>
          <p:cNvSpPr/>
          <p:nvPr userDrawn="1"/>
        </p:nvSpPr>
        <p:spPr bwMode="auto">
          <a:xfrm flipV="1">
            <a:off x="5910369" y="5037704"/>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87" name="Oval 386">
            <a:extLst>
              <a:ext uri="{FF2B5EF4-FFF2-40B4-BE49-F238E27FC236}">
                <a16:creationId xmlns:a16="http://schemas.microsoft.com/office/drawing/2014/main" id="{60DC5565-EC78-4E80-90B3-0BFE68C69C37}"/>
              </a:ext>
              <a:ext uri="{C183D7F6-B498-43B3-948B-1728B52AA6E4}">
                <adec:decorative xmlns:adec="http://schemas.microsoft.com/office/drawing/2017/decorative" val="1"/>
              </a:ext>
            </a:extLst>
          </p:cNvPr>
          <p:cNvSpPr/>
          <p:nvPr userDrawn="1"/>
        </p:nvSpPr>
        <p:spPr bwMode="auto">
          <a:xfrm flipV="1">
            <a:off x="5910369" y="4503610"/>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89" name="Oval 388">
            <a:extLst>
              <a:ext uri="{FF2B5EF4-FFF2-40B4-BE49-F238E27FC236}">
                <a16:creationId xmlns:a16="http://schemas.microsoft.com/office/drawing/2014/main" id="{EE740399-2946-4C58-AF2E-7348B6698E3B}"/>
              </a:ext>
              <a:ext uri="{C183D7F6-B498-43B3-948B-1728B52AA6E4}">
                <adec:decorative xmlns:adec="http://schemas.microsoft.com/office/drawing/2017/decorative" val="1"/>
              </a:ext>
            </a:extLst>
          </p:cNvPr>
          <p:cNvSpPr/>
          <p:nvPr userDrawn="1"/>
        </p:nvSpPr>
        <p:spPr bwMode="auto">
          <a:xfrm flipV="1">
            <a:off x="1516484" y="6105891"/>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91" name="Oval 390">
            <a:extLst>
              <a:ext uri="{FF2B5EF4-FFF2-40B4-BE49-F238E27FC236}">
                <a16:creationId xmlns:a16="http://schemas.microsoft.com/office/drawing/2014/main" id="{541BBDF5-087A-4679-B4E7-36838FB38DB6}"/>
              </a:ext>
              <a:ext uri="{C183D7F6-B498-43B3-948B-1728B52AA6E4}">
                <adec:decorative xmlns:adec="http://schemas.microsoft.com/office/drawing/2017/decorative" val="1"/>
              </a:ext>
            </a:extLst>
          </p:cNvPr>
          <p:cNvSpPr/>
          <p:nvPr userDrawn="1"/>
        </p:nvSpPr>
        <p:spPr bwMode="auto">
          <a:xfrm flipV="1">
            <a:off x="1516484" y="557179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93" name="Oval 392">
            <a:extLst>
              <a:ext uri="{FF2B5EF4-FFF2-40B4-BE49-F238E27FC236}">
                <a16:creationId xmlns:a16="http://schemas.microsoft.com/office/drawing/2014/main" id="{7D413DD4-5FD6-442A-A5D2-FD9DF62738F2}"/>
              </a:ext>
              <a:ext uri="{C183D7F6-B498-43B3-948B-1728B52AA6E4}">
                <adec:decorative xmlns:adec="http://schemas.microsoft.com/office/drawing/2017/decorative" val="1"/>
              </a:ext>
            </a:extLst>
          </p:cNvPr>
          <p:cNvSpPr/>
          <p:nvPr userDrawn="1"/>
        </p:nvSpPr>
        <p:spPr bwMode="auto">
          <a:xfrm flipV="1">
            <a:off x="1516484" y="5037704"/>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95" name="Oval 394">
            <a:extLst>
              <a:ext uri="{FF2B5EF4-FFF2-40B4-BE49-F238E27FC236}">
                <a16:creationId xmlns:a16="http://schemas.microsoft.com/office/drawing/2014/main" id="{36CA08F9-BD00-4B66-9042-5642761EC3CC}"/>
              </a:ext>
              <a:ext uri="{C183D7F6-B498-43B3-948B-1728B52AA6E4}">
                <adec:decorative xmlns:adec="http://schemas.microsoft.com/office/drawing/2017/decorative" val="1"/>
              </a:ext>
            </a:extLst>
          </p:cNvPr>
          <p:cNvSpPr/>
          <p:nvPr userDrawn="1"/>
        </p:nvSpPr>
        <p:spPr bwMode="auto">
          <a:xfrm flipV="1">
            <a:off x="1516484" y="4503610"/>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97" name="Oval 396">
            <a:extLst>
              <a:ext uri="{FF2B5EF4-FFF2-40B4-BE49-F238E27FC236}">
                <a16:creationId xmlns:a16="http://schemas.microsoft.com/office/drawing/2014/main" id="{EB2D1321-D079-4D22-8482-267B48886B91}"/>
              </a:ext>
              <a:ext uri="{C183D7F6-B498-43B3-948B-1728B52AA6E4}">
                <adec:decorative xmlns:adec="http://schemas.microsoft.com/office/drawing/2017/decorative" val="1"/>
              </a:ext>
            </a:extLst>
          </p:cNvPr>
          <p:cNvSpPr/>
          <p:nvPr userDrawn="1"/>
        </p:nvSpPr>
        <p:spPr bwMode="auto">
          <a:xfrm flipV="1">
            <a:off x="1516484" y="3969516"/>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399" name="Oval 398">
            <a:extLst>
              <a:ext uri="{FF2B5EF4-FFF2-40B4-BE49-F238E27FC236}">
                <a16:creationId xmlns:a16="http://schemas.microsoft.com/office/drawing/2014/main" id="{1934B05B-3864-479E-A79A-3262C7402AD3}"/>
              </a:ext>
              <a:ext uri="{C183D7F6-B498-43B3-948B-1728B52AA6E4}">
                <adec:decorative xmlns:adec="http://schemas.microsoft.com/office/drawing/2017/decorative" val="1"/>
              </a:ext>
            </a:extLst>
          </p:cNvPr>
          <p:cNvSpPr/>
          <p:nvPr userDrawn="1"/>
        </p:nvSpPr>
        <p:spPr bwMode="auto">
          <a:xfrm rot="10800000" flipV="1">
            <a:off x="10261693" y="8668331"/>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01" name="Oval 400">
            <a:extLst>
              <a:ext uri="{FF2B5EF4-FFF2-40B4-BE49-F238E27FC236}">
                <a16:creationId xmlns:a16="http://schemas.microsoft.com/office/drawing/2014/main" id="{B5E6CB05-0BF3-487C-8551-7210D5A516E7}"/>
              </a:ext>
              <a:ext uri="{C183D7F6-B498-43B3-948B-1728B52AA6E4}">
                <adec:decorative xmlns:adec="http://schemas.microsoft.com/office/drawing/2017/decorative" val="1"/>
              </a:ext>
            </a:extLst>
          </p:cNvPr>
          <p:cNvSpPr/>
          <p:nvPr userDrawn="1"/>
        </p:nvSpPr>
        <p:spPr bwMode="auto">
          <a:xfrm rot="10800000" flipV="1">
            <a:off x="10261693" y="920242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03" name="Oval 402">
            <a:extLst>
              <a:ext uri="{FF2B5EF4-FFF2-40B4-BE49-F238E27FC236}">
                <a16:creationId xmlns:a16="http://schemas.microsoft.com/office/drawing/2014/main" id="{2A19C7FF-36BD-446B-93B1-AC38576D60D1}"/>
              </a:ext>
              <a:ext uri="{C183D7F6-B498-43B3-948B-1728B52AA6E4}">
                <adec:decorative xmlns:adec="http://schemas.microsoft.com/office/drawing/2017/decorative" val="1"/>
              </a:ext>
            </a:extLst>
          </p:cNvPr>
          <p:cNvSpPr/>
          <p:nvPr userDrawn="1"/>
        </p:nvSpPr>
        <p:spPr bwMode="auto">
          <a:xfrm rot="10800000" flipV="1">
            <a:off x="10261693" y="973651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05" name="Oval 404">
            <a:extLst>
              <a:ext uri="{FF2B5EF4-FFF2-40B4-BE49-F238E27FC236}">
                <a16:creationId xmlns:a16="http://schemas.microsoft.com/office/drawing/2014/main" id="{9D55B756-7E2B-46FC-BDD6-0D2B31193E70}"/>
              </a:ext>
              <a:ext uri="{C183D7F6-B498-43B3-948B-1728B52AA6E4}">
                <adec:decorative xmlns:adec="http://schemas.microsoft.com/office/drawing/2017/decorative" val="1"/>
              </a:ext>
            </a:extLst>
          </p:cNvPr>
          <p:cNvSpPr/>
          <p:nvPr userDrawn="1"/>
        </p:nvSpPr>
        <p:spPr bwMode="auto">
          <a:xfrm rot="10800000" flipV="1">
            <a:off x="10261693" y="10270612"/>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07" name="Oval 406">
            <a:extLst>
              <a:ext uri="{FF2B5EF4-FFF2-40B4-BE49-F238E27FC236}">
                <a16:creationId xmlns:a16="http://schemas.microsoft.com/office/drawing/2014/main" id="{B08483DC-E426-4ED5-8194-DE3C245FAD1B}"/>
              </a:ext>
              <a:ext uri="{C183D7F6-B498-43B3-948B-1728B52AA6E4}">
                <adec:decorative xmlns:adec="http://schemas.microsoft.com/office/drawing/2017/decorative" val="1"/>
              </a:ext>
            </a:extLst>
          </p:cNvPr>
          <p:cNvSpPr/>
          <p:nvPr userDrawn="1"/>
        </p:nvSpPr>
        <p:spPr bwMode="auto">
          <a:xfrm rot="10800000" flipV="1">
            <a:off x="10261693" y="10804706"/>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09" name="Oval 408">
            <a:extLst>
              <a:ext uri="{FF2B5EF4-FFF2-40B4-BE49-F238E27FC236}">
                <a16:creationId xmlns:a16="http://schemas.microsoft.com/office/drawing/2014/main" id="{63881948-222C-4134-A9BC-8F52360364D4}"/>
              </a:ext>
              <a:ext uri="{C183D7F6-B498-43B3-948B-1728B52AA6E4}">
                <adec:decorative xmlns:adec="http://schemas.microsoft.com/office/drawing/2017/decorative" val="1"/>
              </a:ext>
            </a:extLst>
          </p:cNvPr>
          <p:cNvSpPr/>
          <p:nvPr userDrawn="1"/>
        </p:nvSpPr>
        <p:spPr bwMode="auto">
          <a:xfrm rot="10800000" flipV="1">
            <a:off x="10261693" y="81534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11" name="Oval 410">
            <a:extLst>
              <a:ext uri="{FF2B5EF4-FFF2-40B4-BE49-F238E27FC236}">
                <a16:creationId xmlns:a16="http://schemas.microsoft.com/office/drawing/2014/main" id="{75AF4447-83F2-468A-B5BB-5CED8057A1E0}"/>
              </a:ext>
              <a:ext uri="{C183D7F6-B498-43B3-948B-1728B52AA6E4}">
                <adec:decorative xmlns:adec="http://schemas.microsoft.com/office/drawing/2017/decorative" val="1"/>
              </a:ext>
            </a:extLst>
          </p:cNvPr>
          <p:cNvSpPr/>
          <p:nvPr userDrawn="1"/>
        </p:nvSpPr>
        <p:spPr bwMode="auto">
          <a:xfrm rot="10800000" flipV="1">
            <a:off x="1517576" y="8668331"/>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13" name="Oval 412">
            <a:extLst>
              <a:ext uri="{FF2B5EF4-FFF2-40B4-BE49-F238E27FC236}">
                <a16:creationId xmlns:a16="http://schemas.microsoft.com/office/drawing/2014/main" id="{500D175E-9B3E-4CE4-A160-9B316973ABCA}"/>
              </a:ext>
              <a:ext uri="{C183D7F6-B498-43B3-948B-1728B52AA6E4}">
                <adec:decorative xmlns:adec="http://schemas.microsoft.com/office/drawing/2017/decorative" val="1"/>
              </a:ext>
            </a:extLst>
          </p:cNvPr>
          <p:cNvSpPr/>
          <p:nvPr userDrawn="1"/>
        </p:nvSpPr>
        <p:spPr bwMode="auto">
          <a:xfrm rot="10800000" flipV="1">
            <a:off x="1517576" y="920242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15" name="Oval 414">
            <a:extLst>
              <a:ext uri="{FF2B5EF4-FFF2-40B4-BE49-F238E27FC236}">
                <a16:creationId xmlns:a16="http://schemas.microsoft.com/office/drawing/2014/main" id="{CA8EA12A-D2D6-490A-BAC3-6172E47702AB}"/>
              </a:ext>
              <a:ext uri="{C183D7F6-B498-43B3-948B-1728B52AA6E4}">
                <adec:decorative xmlns:adec="http://schemas.microsoft.com/office/drawing/2017/decorative" val="1"/>
              </a:ext>
            </a:extLst>
          </p:cNvPr>
          <p:cNvSpPr/>
          <p:nvPr userDrawn="1"/>
        </p:nvSpPr>
        <p:spPr bwMode="auto">
          <a:xfrm rot="10800000" flipV="1">
            <a:off x="1517576" y="973651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17" name="Oval 416">
            <a:extLst>
              <a:ext uri="{FF2B5EF4-FFF2-40B4-BE49-F238E27FC236}">
                <a16:creationId xmlns:a16="http://schemas.microsoft.com/office/drawing/2014/main" id="{B144B343-586B-4563-B6A7-6AD2FA8808EC}"/>
              </a:ext>
              <a:ext uri="{C183D7F6-B498-43B3-948B-1728B52AA6E4}">
                <adec:decorative xmlns:adec="http://schemas.microsoft.com/office/drawing/2017/decorative" val="1"/>
              </a:ext>
            </a:extLst>
          </p:cNvPr>
          <p:cNvSpPr/>
          <p:nvPr userDrawn="1"/>
        </p:nvSpPr>
        <p:spPr bwMode="auto">
          <a:xfrm rot="10800000" flipV="1">
            <a:off x="1517576" y="10270612"/>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19" name="Oval 418">
            <a:extLst>
              <a:ext uri="{FF2B5EF4-FFF2-40B4-BE49-F238E27FC236}">
                <a16:creationId xmlns:a16="http://schemas.microsoft.com/office/drawing/2014/main" id="{2C86449B-06DD-4EDD-AF61-2937F55AAB21}"/>
              </a:ext>
              <a:ext uri="{C183D7F6-B498-43B3-948B-1728B52AA6E4}">
                <adec:decorative xmlns:adec="http://schemas.microsoft.com/office/drawing/2017/decorative" val="1"/>
              </a:ext>
            </a:extLst>
          </p:cNvPr>
          <p:cNvSpPr/>
          <p:nvPr userDrawn="1"/>
        </p:nvSpPr>
        <p:spPr bwMode="auto">
          <a:xfrm rot="10800000" flipV="1">
            <a:off x="1517576" y="81534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cxnSp>
        <p:nvCxnSpPr>
          <p:cNvPr id="421" name="Straight Connector 420">
            <a:extLst>
              <a:ext uri="{FF2B5EF4-FFF2-40B4-BE49-F238E27FC236}">
                <a16:creationId xmlns:a16="http://schemas.microsoft.com/office/drawing/2014/main" id="{A3EDBA24-2CC5-4D2D-96DA-09ADDDDC5FE5}"/>
              </a:ext>
            </a:extLst>
          </p:cNvPr>
          <p:cNvCxnSpPr>
            <a:cxnSpLocks/>
            <a:endCxn id="425" idx="2"/>
          </p:cNvCxnSpPr>
          <p:nvPr userDrawn="1"/>
        </p:nvCxnSpPr>
        <p:spPr>
          <a:xfrm>
            <a:off x="6151418" y="7383722"/>
            <a:ext cx="4062157" cy="0"/>
          </a:xfrm>
          <a:prstGeom prst="line">
            <a:avLst/>
          </a:prstGeom>
          <a:noFill/>
          <a:ln w="25400" cap="rnd" cmpd="sng" algn="ctr">
            <a:solidFill>
              <a:schemeClr val="accent1"/>
            </a:solidFill>
            <a:prstDash val="solid"/>
            <a:round/>
          </a:ln>
          <a:effectLst/>
        </p:spPr>
      </p:cxnSp>
      <p:cxnSp>
        <p:nvCxnSpPr>
          <p:cNvPr id="423" name="Straight Connector 422">
            <a:extLst>
              <a:ext uri="{FF2B5EF4-FFF2-40B4-BE49-F238E27FC236}">
                <a16:creationId xmlns:a16="http://schemas.microsoft.com/office/drawing/2014/main" id="{78264B18-7C8E-4214-BA33-DBB2ED01DF70}"/>
              </a:ext>
            </a:extLst>
          </p:cNvPr>
          <p:cNvCxnSpPr>
            <a:cxnSpLocks/>
          </p:cNvCxnSpPr>
          <p:nvPr userDrawn="1"/>
        </p:nvCxnSpPr>
        <p:spPr>
          <a:xfrm>
            <a:off x="14907028" y="7383722"/>
            <a:ext cx="4008975" cy="0"/>
          </a:xfrm>
          <a:prstGeom prst="line">
            <a:avLst/>
          </a:prstGeom>
          <a:noFill/>
          <a:ln w="50800" cap="rnd" cmpd="sng" algn="ctr">
            <a:solidFill>
              <a:sysClr val="window" lastClr="FFFFFF">
                <a:lumMod val="95000"/>
              </a:sysClr>
            </a:solidFill>
            <a:prstDash val="solid"/>
            <a:round/>
          </a:ln>
          <a:effectLst/>
        </p:spPr>
      </p:cxnSp>
      <p:sp>
        <p:nvSpPr>
          <p:cNvPr id="425" name="Oval 424" descr="Product roadmap for 2021 visual graph">
            <a:extLst>
              <a:ext uri="{FF2B5EF4-FFF2-40B4-BE49-F238E27FC236}">
                <a16:creationId xmlns:a16="http://schemas.microsoft.com/office/drawing/2014/main" id="{1775EEEB-E068-4DA8-A03E-A513AD4DE00D}"/>
              </a:ext>
            </a:extLst>
          </p:cNvPr>
          <p:cNvSpPr>
            <a:spLocks noChangeAspect="1"/>
          </p:cNvSpPr>
          <p:nvPr userDrawn="1"/>
        </p:nvSpPr>
        <p:spPr bwMode="auto">
          <a:xfrm flipV="1">
            <a:off x="10213575" y="7246562"/>
            <a:ext cx="274320" cy="27432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27" name="Oval 426" descr="Product roadmap for 2021 visual graph">
            <a:extLst>
              <a:ext uri="{FF2B5EF4-FFF2-40B4-BE49-F238E27FC236}">
                <a16:creationId xmlns:a16="http://schemas.microsoft.com/office/drawing/2014/main" id="{28972169-0C63-4EE8-B1D6-A79B883D8488}"/>
              </a:ext>
            </a:extLst>
          </p:cNvPr>
          <p:cNvSpPr>
            <a:spLocks noChangeAspect="1"/>
          </p:cNvSpPr>
          <p:nvPr userDrawn="1"/>
        </p:nvSpPr>
        <p:spPr bwMode="auto">
          <a:xfrm flipV="1">
            <a:off x="14603483" y="7246562"/>
            <a:ext cx="274320" cy="27432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29" name="Oval 428" descr="Product roadmap for 2021 visual graph">
            <a:extLst>
              <a:ext uri="{FF2B5EF4-FFF2-40B4-BE49-F238E27FC236}">
                <a16:creationId xmlns:a16="http://schemas.microsoft.com/office/drawing/2014/main" id="{5F4AB6D9-47E2-44F7-9A21-08F2206E7DDE}"/>
              </a:ext>
            </a:extLst>
          </p:cNvPr>
          <p:cNvSpPr>
            <a:spLocks noChangeAspect="1"/>
          </p:cNvSpPr>
          <p:nvPr userDrawn="1"/>
        </p:nvSpPr>
        <p:spPr bwMode="auto">
          <a:xfrm flipV="1">
            <a:off x="18945587" y="7254642"/>
            <a:ext cx="274320" cy="27432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431" name="TextBox 430" descr="Product roadmap for 2021 visual graph">
            <a:extLst>
              <a:ext uri="{FF2B5EF4-FFF2-40B4-BE49-F238E27FC236}">
                <a16:creationId xmlns:a16="http://schemas.microsoft.com/office/drawing/2014/main" id="{36F44AEF-23C0-47A8-A515-E7FE55C217A9}"/>
              </a:ext>
            </a:extLst>
          </p:cNvPr>
          <p:cNvSpPr txBox="1"/>
          <p:nvPr userDrawn="1"/>
        </p:nvSpPr>
        <p:spPr>
          <a:xfrm>
            <a:off x="1740711" y="437722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33" name="TextBox 432" descr="Product roadmap for 2021 visual graph">
            <a:extLst>
              <a:ext uri="{FF2B5EF4-FFF2-40B4-BE49-F238E27FC236}">
                <a16:creationId xmlns:a16="http://schemas.microsoft.com/office/drawing/2014/main" id="{7D536239-3E20-412B-B554-F30992682DFB}"/>
              </a:ext>
            </a:extLst>
          </p:cNvPr>
          <p:cNvSpPr txBox="1"/>
          <p:nvPr userDrawn="1"/>
        </p:nvSpPr>
        <p:spPr>
          <a:xfrm>
            <a:off x="1740711" y="4907089"/>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35" name="TextBox 434" descr="Product roadmap for 2021 visual graph">
            <a:extLst>
              <a:ext uri="{FF2B5EF4-FFF2-40B4-BE49-F238E27FC236}">
                <a16:creationId xmlns:a16="http://schemas.microsoft.com/office/drawing/2014/main" id="{EBF3C2FB-F623-43D1-B12E-4089255D1D23}"/>
              </a:ext>
            </a:extLst>
          </p:cNvPr>
          <p:cNvSpPr txBox="1"/>
          <p:nvPr userDrawn="1"/>
        </p:nvSpPr>
        <p:spPr>
          <a:xfrm>
            <a:off x="1740711" y="5431275"/>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37" name="TextBox 436" descr="Product roadmap for 2021 visual graph">
            <a:extLst>
              <a:ext uri="{FF2B5EF4-FFF2-40B4-BE49-F238E27FC236}">
                <a16:creationId xmlns:a16="http://schemas.microsoft.com/office/drawing/2014/main" id="{84939783-43AD-4010-9727-95F98D531473}"/>
              </a:ext>
            </a:extLst>
          </p:cNvPr>
          <p:cNvSpPr txBox="1"/>
          <p:nvPr userDrawn="1"/>
        </p:nvSpPr>
        <p:spPr>
          <a:xfrm>
            <a:off x="1740711" y="597556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39" name="TextBox 438" descr="Product roadmap for 2021 visual graph">
            <a:extLst>
              <a:ext uri="{FF2B5EF4-FFF2-40B4-BE49-F238E27FC236}">
                <a16:creationId xmlns:a16="http://schemas.microsoft.com/office/drawing/2014/main" id="{F6DBBAE6-B95C-42C4-8D53-BE13630D4CF3}"/>
              </a:ext>
            </a:extLst>
          </p:cNvPr>
          <p:cNvSpPr txBox="1"/>
          <p:nvPr userDrawn="1"/>
        </p:nvSpPr>
        <p:spPr>
          <a:xfrm>
            <a:off x="1740711" y="8015419"/>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41" name="TextBox 440" descr="Product roadmap for 2021 visual graph">
            <a:extLst>
              <a:ext uri="{FF2B5EF4-FFF2-40B4-BE49-F238E27FC236}">
                <a16:creationId xmlns:a16="http://schemas.microsoft.com/office/drawing/2014/main" id="{C94FD267-40C2-47BD-ADA6-4654CC8D3F61}"/>
              </a:ext>
            </a:extLst>
          </p:cNvPr>
          <p:cNvSpPr txBox="1"/>
          <p:nvPr userDrawn="1"/>
        </p:nvSpPr>
        <p:spPr>
          <a:xfrm>
            <a:off x="1740711" y="8539605"/>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43" name="TextBox 442" descr="Product roadmap for 2021 visual graph">
            <a:extLst>
              <a:ext uri="{FF2B5EF4-FFF2-40B4-BE49-F238E27FC236}">
                <a16:creationId xmlns:a16="http://schemas.microsoft.com/office/drawing/2014/main" id="{DCF70252-FB99-405B-92FA-C8E18649BE5C}"/>
              </a:ext>
            </a:extLst>
          </p:cNvPr>
          <p:cNvSpPr txBox="1"/>
          <p:nvPr userDrawn="1"/>
        </p:nvSpPr>
        <p:spPr>
          <a:xfrm>
            <a:off x="1740711" y="906947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45" name="TextBox 444" descr="Product roadmap for 2021 visual graph">
            <a:extLst>
              <a:ext uri="{FF2B5EF4-FFF2-40B4-BE49-F238E27FC236}">
                <a16:creationId xmlns:a16="http://schemas.microsoft.com/office/drawing/2014/main" id="{963F9C1B-80EE-4C92-8A93-8552B34273C0}"/>
              </a:ext>
            </a:extLst>
          </p:cNvPr>
          <p:cNvSpPr txBox="1"/>
          <p:nvPr userDrawn="1"/>
        </p:nvSpPr>
        <p:spPr>
          <a:xfrm>
            <a:off x="1740711" y="9593658"/>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47" name="TextBox 446" descr="Product roadmap for 2021 visual graph">
            <a:extLst>
              <a:ext uri="{FF2B5EF4-FFF2-40B4-BE49-F238E27FC236}">
                <a16:creationId xmlns:a16="http://schemas.microsoft.com/office/drawing/2014/main" id="{A6B367DD-A2B7-47B2-9E97-495D2BA0E553}"/>
              </a:ext>
            </a:extLst>
          </p:cNvPr>
          <p:cNvSpPr txBox="1"/>
          <p:nvPr userDrawn="1"/>
        </p:nvSpPr>
        <p:spPr>
          <a:xfrm>
            <a:off x="1740711" y="1013794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49" name="TextBox 448" descr="Product roadmap for 2021 visual graph">
            <a:extLst>
              <a:ext uri="{FF2B5EF4-FFF2-40B4-BE49-F238E27FC236}">
                <a16:creationId xmlns:a16="http://schemas.microsoft.com/office/drawing/2014/main" id="{3C53D1A7-82FB-4762-BC11-3D40B262791B}"/>
              </a:ext>
            </a:extLst>
          </p:cNvPr>
          <p:cNvSpPr txBox="1"/>
          <p:nvPr userDrawn="1"/>
        </p:nvSpPr>
        <p:spPr>
          <a:xfrm>
            <a:off x="6175463" y="385303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51" name="TextBox 450" descr="Product roadmap for 2021 visual graph">
            <a:extLst>
              <a:ext uri="{FF2B5EF4-FFF2-40B4-BE49-F238E27FC236}">
                <a16:creationId xmlns:a16="http://schemas.microsoft.com/office/drawing/2014/main" id="{4A33AF9E-E17D-4006-BB0B-9911056E8E0A}"/>
              </a:ext>
            </a:extLst>
          </p:cNvPr>
          <p:cNvSpPr txBox="1"/>
          <p:nvPr userDrawn="1"/>
        </p:nvSpPr>
        <p:spPr>
          <a:xfrm>
            <a:off x="6175463" y="437722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53" name="TextBox 452" descr="Product roadmap for 2021 visual graph">
            <a:extLst>
              <a:ext uri="{FF2B5EF4-FFF2-40B4-BE49-F238E27FC236}">
                <a16:creationId xmlns:a16="http://schemas.microsoft.com/office/drawing/2014/main" id="{2227C36A-3033-4236-9224-87F6856D9588}"/>
              </a:ext>
            </a:extLst>
          </p:cNvPr>
          <p:cNvSpPr txBox="1"/>
          <p:nvPr userDrawn="1"/>
        </p:nvSpPr>
        <p:spPr>
          <a:xfrm>
            <a:off x="6175463" y="4907089"/>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55" name="TextBox 454" descr="Product roadmap for 2021 visual graph">
            <a:extLst>
              <a:ext uri="{FF2B5EF4-FFF2-40B4-BE49-F238E27FC236}">
                <a16:creationId xmlns:a16="http://schemas.microsoft.com/office/drawing/2014/main" id="{0BB18F8E-5134-468C-BDE8-4A92DFEBCBF5}"/>
              </a:ext>
            </a:extLst>
          </p:cNvPr>
          <p:cNvSpPr txBox="1"/>
          <p:nvPr userDrawn="1"/>
        </p:nvSpPr>
        <p:spPr>
          <a:xfrm>
            <a:off x="6175463" y="5431275"/>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57" name="TextBox 456" descr="Product roadmap for 2021 visual graph">
            <a:extLst>
              <a:ext uri="{FF2B5EF4-FFF2-40B4-BE49-F238E27FC236}">
                <a16:creationId xmlns:a16="http://schemas.microsoft.com/office/drawing/2014/main" id="{6111FD52-6ED7-4E17-A99C-C0B89CDCCDC7}"/>
              </a:ext>
            </a:extLst>
          </p:cNvPr>
          <p:cNvSpPr txBox="1"/>
          <p:nvPr userDrawn="1"/>
        </p:nvSpPr>
        <p:spPr>
          <a:xfrm>
            <a:off x="6175463" y="597556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59" name="TextBox 458" descr="Product roadmap for 2021 visual graph">
            <a:extLst>
              <a:ext uri="{FF2B5EF4-FFF2-40B4-BE49-F238E27FC236}">
                <a16:creationId xmlns:a16="http://schemas.microsoft.com/office/drawing/2014/main" id="{74D21FDB-4B87-4D24-BEFC-7C187BEADC71}"/>
              </a:ext>
            </a:extLst>
          </p:cNvPr>
          <p:cNvSpPr txBox="1"/>
          <p:nvPr userDrawn="1"/>
        </p:nvSpPr>
        <p:spPr>
          <a:xfrm>
            <a:off x="6175463" y="8015257"/>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61" name="TextBox 460" descr="Product roadmap for 2021 visual graph">
            <a:extLst>
              <a:ext uri="{FF2B5EF4-FFF2-40B4-BE49-F238E27FC236}">
                <a16:creationId xmlns:a16="http://schemas.microsoft.com/office/drawing/2014/main" id="{6863DD93-BF7B-4DE4-A518-866C74E2DC59}"/>
              </a:ext>
            </a:extLst>
          </p:cNvPr>
          <p:cNvSpPr txBox="1"/>
          <p:nvPr userDrawn="1"/>
        </p:nvSpPr>
        <p:spPr>
          <a:xfrm>
            <a:off x="6175463" y="853944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63" name="TextBox 462" descr="Product roadmap for 2021 visual graph">
            <a:extLst>
              <a:ext uri="{FF2B5EF4-FFF2-40B4-BE49-F238E27FC236}">
                <a16:creationId xmlns:a16="http://schemas.microsoft.com/office/drawing/2014/main" id="{4968BBA0-FE3E-4A9F-90EB-EA62A47D90C5}"/>
              </a:ext>
            </a:extLst>
          </p:cNvPr>
          <p:cNvSpPr txBox="1"/>
          <p:nvPr userDrawn="1"/>
        </p:nvSpPr>
        <p:spPr>
          <a:xfrm>
            <a:off x="6175463" y="906931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65" name="TextBox 464" descr="Product roadmap for 2021 visual graph">
            <a:extLst>
              <a:ext uri="{FF2B5EF4-FFF2-40B4-BE49-F238E27FC236}">
                <a16:creationId xmlns:a16="http://schemas.microsoft.com/office/drawing/2014/main" id="{7569CE80-2306-416C-8552-03097B95F6B3}"/>
              </a:ext>
            </a:extLst>
          </p:cNvPr>
          <p:cNvSpPr txBox="1"/>
          <p:nvPr userDrawn="1"/>
        </p:nvSpPr>
        <p:spPr>
          <a:xfrm>
            <a:off x="6175463" y="959349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67" name="TextBox 466" descr="Product roadmap for 2021 visual graph">
            <a:extLst>
              <a:ext uri="{FF2B5EF4-FFF2-40B4-BE49-F238E27FC236}">
                <a16:creationId xmlns:a16="http://schemas.microsoft.com/office/drawing/2014/main" id="{E1FB8DE1-CC0D-4C48-A4D0-EE409B29D146}"/>
              </a:ext>
            </a:extLst>
          </p:cNvPr>
          <p:cNvSpPr txBox="1"/>
          <p:nvPr userDrawn="1"/>
        </p:nvSpPr>
        <p:spPr>
          <a:xfrm>
            <a:off x="6175463" y="1013778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69" name="TextBox 468" descr="Product roadmap for 2021 visual graph">
            <a:extLst>
              <a:ext uri="{FF2B5EF4-FFF2-40B4-BE49-F238E27FC236}">
                <a16:creationId xmlns:a16="http://schemas.microsoft.com/office/drawing/2014/main" id="{88C51719-AA7F-41D3-A10D-CB229E9BB14F}"/>
              </a:ext>
            </a:extLst>
          </p:cNvPr>
          <p:cNvSpPr txBox="1"/>
          <p:nvPr userDrawn="1"/>
        </p:nvSpPr>
        <p:spPr>
          <a:xfrm>
            <a:off x="6175463" y="1065938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71" name="TextBox 470" descr="Product roadmap for 2021 visual graph">
            <a:extLst>
              <a:ext uri="{FF2B5EF4-FFF2-40B4-BE49-F238E27FC236}">
                <a16:creationId xmlns:a16="http://schemas.microsoft.com/office/drawing/2014/main" id="{C839818E-BC83-4AA1-82DB-2A2DF736E9DF}"/>
              </a:ext>
            </a:extLst>
          </p:cNvPr>
          <p:cNvSpPr txBox="1"/>
          <p:nvPr userDrawn="1"/>
        </p:nvSpPr>
        <p:spPr>
          <a:xfrm>
            <a:off x="6175463" y="11183569"/>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73" name="TextBox 472" descr="Product roadmap for 2021 visual graph">
            <a:extLst>
              <a:ext uri="{FF2B5EF4-FFF2-40B4-BE49-F238E27FC236}">
                <a16:creationId xmlns:a16="http://schemas.microsoft.com/office/drawing/2014/main" id="{D6A980E4-755A-4C5D-8AA6-A4E60018F653}"/>
              </a:ext>
            </a:extLst>
          </p:cNvPr>
          <p:cNvSpPr txBox="1"/>
          <p:nvPr userDrawn="1"/>
        </p:nvSpPr>
        <p:spPr>
          <a:xfrm>
            <a:off x="6175463" y="1171343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75" name="TextBox 474" descr="Product roadmap for 2021 visual graph">
            <a:extLst>
              <a:ext uri="{FF2B5EF4-FFF2-40B4-BE49-F238E27FC236}">
                <a16:creationId xmlns:a16="http://schemas.microsoft.com/office/drawing/2014/main" id="{25E2199B-EB3F-4049-A027-C36166D07BD4}"/>
              </a:ext>
            </a:extLst>
          </p:cNvPr>
          <p:cNvSpPr txBox="1"/>
          <p:nvPr userDrawn="1"/>
        </p:nvSpPr>
        <p:spPr>
          <a:xfrm>
            <a:off x="6175463" y="1223762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79" name="TextBox 478" descr="Product roadmap for 2021 visual graph">
            <a:extLst>
              <a:ext uri="{FF2B5EF4-FFF2-40B4-BE49-F238E27FC236}">
                <a16:creationId xmlns:a16="http://schemas.microsoft.com/office/drawing/2014/main" id="{FD685DB8-1854-499E-A2FE-F20565C5CD08}"/>
              </a:ext>
            </a:extLst>
          </p:cNvPr>
          <p:cNvSpPr txBox="1"/>
          <p:nvPr userDrawn="1"/>
        </p:nvSpPr>
        <p:spPr>
          <a:xfrm>
            <a:off x="6538945" y="7477021"/>
            <a:ext cx="1966284" cy="307777"/>
          </a:xfrm>
          <a:prstGeom prst="rect">
            <a:avLst/>
          </a:prstGeom>
          <a:noFill/>
        </p:spPr>
        <p:txBody>
          <a:bodyPr wrap="square">
            <a:spAutoFit/>
          </a:bodyPr>
          <a:lstStyle/>
          <a:p>
            <a:pPr defTabSz="1828800">
              <a:defRPr/>
            </a:pPr>
            <a:r>
              <a:rPr lang="en-US" sz="1400">
                <a:solidFill>
                  <a:schemeClr val="bg2"/>
                </a:solidFill>
                <a:latin typeface="Segoe UI Semilight" panose="020B0402040204020203" pitchFamily="34" charset="0"/>
                <a:cs typeface="Segoe UI Semilight" panose="020B0402040204020203" pitchFamily="34" charset="0"/>
              </a:rPr>
              <a:t>FY XXXX</a:t>
            </a:r>
          </a:p>
        </p:txBody>
      </p:sp>
      <p:sp>
        <p:nvSpPr>
          <p:cNvPr id="481" name="TextBox 480" descr="Product roadmap for 2021 visual graph">
            <a:extLst>
              <a:ext uri="{FF2B5EF4-FFF2-40B4-BE49-F238E27FC236}">
                <a16:creationId xmlns:a16="http://schemas.microsoft.com/office/drawing/2014/main" id="{A7D5AE52-0B65-4B0D-A88E-92770C4E94EB}"/>
              </a:ext>
            </a:extLst>
          </p:cNvPr>
          <p:cNvSpPr txBox="1"/>
          <p:nvPr userDrawn="1"/>
        </p:nvSpPr>
        <p:spPr>
          <a:xfrm>
            <a:off x="10642963" y="7477021"/>
            <a:ext cx="1966284" cy="307777"/>
          </a:xfrm>
          <a:prstGeom prst="rect">
            <a:avLst/>
          </a:prstGeom>
          <a:noFill/>
        </p:spPr>
        <p:txBody>
          <a:bodyPr wrap="square">
            <a:spAutoFit/>
          </a:bodyPr>
          <a:lstStyle/>
          <a:p>
            <a:pPr defTabSz="1828800">
              <a:defRPr/>
            </a:pPr>
            <a:r>
              <a:rPr lang="en-US" sz="1400">
                <a:solidFill>
                  <a:schemeClr val="bg2"/>
                </a:solidFill>
                <a:latin typeface="Segoe UI Semilight" panose="020B0402040204020203" pitchFamily="34" charset="0"/>
                <a:cs typeface="Segoe UI Semilight" panose="020B0402040204020203" pitchFamily="34" charset="0"/>
              </a:rPr>
              <a:t>FY XXXX</a:t>
            </a:r>
          </a:p>
        </p:txBody>
      </p:sp>
      <p:sp>
        <p:nvSpPr>
          <p:cNvPr id="483" name="TextBox 482" descr="Product roadmap for 2021 visual graph">
            <a:extLst>
              <a:ext uri="{FF2B5EF4-FFF2-40B4-BE49-F238E27FC236}">
                <a16:creationId xmlns:a16="http://schemas.microsoft.com/office/drawing/2014/main" id="{F228B31C-D13A-419E-ADAE-E56C6426B94C}"/>
              </a:ext>
            </a:extLst>
          </p:cNvPr>
          <p:cNvSpPr txBox="1"/>
          <p:nvPr userDrawn="1"/>
        </p:nvSpPr>
        <p:spPr>
          <a:xfrm>
            <a:off x="14983893" y="7477021"/>
            <a:ext cx="1966284" cy="307777"/>
          </a:xfrm>
          <a:prstGeom prst="rect">
            <a:avLst/>
          </a:prstGeom>
          <a:noFill/>
        </p:spPr>
        <p:txBody>
          <a:bodyPr wrap="square">
            <a:spAutoFit/>
          </a:bodyPr>
          <a:lstStyle/>
          <a:p>
            <a:pPr defTabSz="1828800">
              <a:defRPr/>
            </a:pPr>
            <a:r>
              <a:rPr lang="en-US" sz="1400">
                <a:solidFill>
                  <a:schemeClr val="bg2"/>
                </a:solidFill>
                <a:latin typeface="Segoe UI Semilight" panose="020B0402040204020203" pitchFamily="34" charset="0"/>
                <a:cs typeface="Segoe UI Semilight" panose="020B0402040204020203" pitchFamily="34" charset="0"/>
              </a:rPr>
              <a:t>FY XXXX</a:t>
            </a:r>
          </a:p>
        </p:txBody>
      </p:sp>
      <p:sp>
        <p:nvSpPr>
          <p:cNvPr id="485" name="TextBox 484" descr="Product roadmap for 2021 visual graph">
            <a:extLst>
              <a:ext uri="{FF2B5EF4-FFF2-40B4-BE49-F238E27FC236}">
                <a16:creationId xmlns:a16="http://schemas.microsoft.com/office/drawing/2014/main" id="{AFB5421C-E089-4562-A455-A94A27F43570}"/>
              </a:ext>
            </a:extLst>
          </p:cNvPr>
          <p:cNvSpPr txBox="1"/>
          <p:nvPr userDrawn="1"/>
        </p:nvSpPr>
        <p:spPr>
          <a:xfrm>
            <a:off x="19335103" y="7477021"/>
            <a:ext cx="1966284" cy="307777"/>
          </a:xfrm>
          <a:prstGeom prst="rect">
            <a:avLst/>
          </a:prstGeom>
          <a:noFill/>
        </p:spPr>
        <p:txBody>
          <a:bodyPr wrap="square">
            <a:spAutoFit/>
          </a:bodyPr>
          <a:lstStyle/>
          <a:p>
            <a:pPr defTabSz="1828800">
              <a:defRPr/>
            </a:pPr>
            <a:r>
              <a:rPr lang="en-US" sz="1400">
                <a:solidFill>
                  <a:schemeClr val="bg2"/>
                </a:solidFill>
                <a:latin typeface="Segoe UI Semilight" panose="020B0402040204020203" pitchFamily="34" charset="0"/>
                <a:cs typeface="Segoe UI Semilight" panose="020B0402040204020203" pitchFamily="34" charset="0"/>
              </a:rPr>
              <a:t>FY XXXX</a:t>
            </a:r>
          </a:p>
        </p:txBody>
      </p:sp>
      <p:sp>
        <p:nvSpPr>
          <p:cNvPr id="487" name="TextBox 486" descr="Product roadmap for 2021 visual graph">
            <a:extLst>
              <a:ext uri="{FF2B5EF4-FFF2-40B4-BE49-F238E27FC236}">
                <a16:creationId xmlns:a16="http://schemas.microsoft.com/office/drawing/2014/main" id="{2E96EAD4-FB84-44DC-990F-1EF6B626651F}"/>
              </a:ext>
            </a:extLst>
          </p:cNvPr>
          <p:cNvSpPr txBox="1"/>
          <p:nvPr userDrawn="1"/>
        </p:nvSpPr>
        <p:spPr>
          <a:xfrm>
            <a:off x="10533111" y="8015257"/>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89" name="TextBox 488" descr="Product roadmap for 2021 visual graph">
            <a:extLst>
              <a:ext uri="{FF2B5EF4-FFF2-40B4-BE49-F238E27FC236}">
                <a16:creationId xmlns:a16="http://schemas.microsoft.com/office/drawing/2014/main" id="{4F2D83F8-F0FB-4786-9D88-FAF270F80497}"/>
              </a:ext>
            </a:extLst>
          </p:cNvPr>
          <p:cNvSpPr txBox="1"/>
          <p:nvPr userDrawn="1"/>
        </p:nvSpPr>
        <p:spPr>
          <a:xfrm>
            <a:off x="10533111" y="853944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91" name="TextBox 490" descr="Product roadmap for 2021 visual graph">
            <a:extLst>
              <a:ext uri="{FF2B5EF4-FFF2-40B4-BE49-F238E27FC236}">
                <a16:creationId xmlns:a16="http://schemas.microsoft.com/office/drawing/2014/main" id="{A0BB3100-CB91-46EA-B99C-3F37103C85E6}"/>
              </a:ext>
            </a:extLst>
          </p:cNvPr>
          <p:cNvSpPr txBox="1"/>
          <p:nvPr userDrawn="1"/>
        </p:nvSpPr>
        <p:spPr>
          <a:xfrm>
            <a:off x="10533111" y="906931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93" name="TextBox 492" descr="Product roadmap for 2021 visual graph">
            <a:extLst>
              <a:ext uri="{FF2B5EF4-FFF2-40B4-BE49-F238E27FC236}">
                <a16:creationId xmlns:a16="http://schemas.microsoft.com/office/drawing/2014/main" id="{67B44FC6-95A8-41CF-8B73-5065F87D1200}"/>
              </a:ext>
            </a:extLst>
          </p:cNvPr>
          <p:cNvSpPr txBox="1"/>
          <p:nvPr userDrawn="1"/>
        </p:nvSpPr>
        <p:spPr>
          <a:xfrm>
            <a:off x="10533111" y="959349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95" name="TextBox 494" descr="Product roadmap for 2021 visual graph">
            <a:extLst>
              <a:ext uri="{FF2B5EF4-FFF2-40B4-BE49-F238E27FC236}">
                <a16:creationId xmlns:a16="http://schemas.microsoft.com/office/drawing/2014/main" id="{B062F35A-94E7-4666-B692-32290DECA0EB}"/>
              </a:ext>
            </a:extLst>
          </p:cNvPr>
          <p:cNvSpPr txBox="1"/>
          <p:nvPr userDrawn="1"/>
        </p:nvSpPr>
        <p:spPr>
          <a:xfrm>
            <a:off x="10533111" y="1013778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497" name="TextBox 496" descr="Product roadmap for 2021 visual graph">
            <a:extLst>
              <a:ext uri="{FF2B5EF4-FFF2-40B4-BE49-F238E27FC236}">
                <a16:creationId xmlns:a16="http://schemas.microsoft.com/office/drawing/2014/main" id="{67268CAC-57D1-444B-8CDC-E58A991CFE32}"/>
              </a:ext>
            </a:extLst>
          </p:cNvPr>
          <p:cNvSpPr txBox="1"/>
          <p:nvPr userDrawn="1"/>
        </p:nvSpPr>
        <p:spPr>
          <a:xfrm>
            <a:off x="10533111" y="1065938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01" name="TextBox 500" descr="Product roadmap for 2021 visual graph">
            <a:extLst>
              <a:ext uri="{FF2B5EF4-FFF2-40B4-BE49-F238E27FC236}">
                <a16:creationId xmlns:a16="http://schemas.microsoft.com/office/drawing/2014/main" id="{B0EDB740-923D-48FB-B5BC-66B6D6F459E0}"/>
              </a:ext>
            </a:extLst>
          </p:cNvPr>
          <p:cNvSpPr txBox="1"/>
          <p:nvPr userDrawn="1"/>
        </p:nvSpPr>
        <p:spPr>
          <a:xfrm>
            <a:off x="10533111" y="275499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03" name="TextBox 502" descr="Product roadmap for 2021 visual graph">
            <a:extLst>
              <a:ext uri="{FF2B5EF4-FFF2-40B4-BE49-F238E27FC236}">
                <a16:creationId xmlns:a16="http://schemas.microsoft.com/office/drawing/2014/main" id="{F0703CA5-2AB7-48CB-A836-56E2D52B0F15}"/>
              </a:ext>
            </a:extLst>
          </p:cNvPr>
          <p:cNvSpPr txBox="1"/>
          <p:nvPr userDrawn="1"/>
        </p:nvSpPr>
        <p:spPr>
          <a:xfrm>
            <a:off x="10533111" y="328486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05" name="TextBox 504" descr="Product roadmap for 2021 visual graph">
            <a:extLst>
              <a:ext uri="{FF2B5EF4-FFF2-40B4-BE49-F238E27FC236}">
                <a16:creationId xmlns:a16="http://schemas.microsoft.com/office/drawing/2014/main" id="{59A497D4-62FD-4BAF-8BAC-7A993E4ED57F}"/>
              </a:ext>
            </a:extLst>
          </p:cNvPr>
          <p:cNvSpPr txBox="1"/>
          <p:nvPr userDrawn="1"/>
        </p:nvSpPr>
        <p:spPr>
          <a:xfrm>
            <a:off x="10533111" y="3809047"/>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07" name="TextBox 506" descr="Product roadmap for 2021 visual graph">
            <a:extLst>
              <a:ext uri="{FF2B5EF4-FFF2-40B4-BE49-F238E27FC236}">
                <a16:creationId xmlns:a16="http://schemas.microsoft.com/office/drawing/2014/main" id="{B89DDD87-FB60-4DBE-A06B-B16BC5EA6183}"/>
              </a:ext>
            </a:extLst>
          </p:cNvPr>
          <p:cNvSpPr txBox="1"/>
          <p:nvPr userDrawn="1"/>
        </p:nvSpPr>
        <p:spPr>
          <a:xfrm>
            <a:off x="10533111" y="435333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09" name="TextBox 508" descr="Product roadmap for 2021 visual graph">
            <a:extLst>
              <a:ext uri="{FF2B5EF4-FFF2-40B4-BE49-F238E27FC236}">
                <a16:creationId xmlns:a16="http://schemas.microsoft.com/office/drawing/2014/main" id="{0A12477A-C897-4169-884E-4A0593BEAC59}"/>
              </a:ext>
            </a:extLst>
          </p:cNvPr>
          <p:cNvSpPr txBox="1"/>
          <p:nvPr userDrawn="1"/>
        </p:nvSpPr>
        <p:spPr>
          <a:xfrm>
            <a:off x="10533111" y="487493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11" name="TextBox 510" descr="Product roadmap for 2021 visual graph">
            <a:extLst>
              <a:ext uri="{FF2B5EF4-FFF2-40B4-BE49-F238E27FC236}">
                <a16:creationId xmlns:a16="http://schemas.microsoft.com/office/drawing/2014/main" id="{8BF3D8D3-D314-472C-B91D-DCD80152F196}"/>
              </a:ext>
            </a:extLst>
          </p:cNvPr>
          <p:cNvSpPr txBox="1"/>
          <p:nvPr userDrawn="1"/>
        </p:nvSpPr>
        <p:spPr>
          <a:xfrm>
            <a:off x="10533111" y="541922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13" name="TextBox 512" descr="Product roadmap for 2021 visual graph">
            <a:extLst>
              <a:ext uri="{FF2B5EF4-FFF2-40B4-BE49-F238E27FC236}">
                <a16:creationId xmlns:a16="http://schemas.microsoft.com/office/drawing/2014/main" id="{736CDD8A-06BF-42A1-90C4-DF73E067C50D}"/>
              </a:ext>
            </a:extLst>
          </p:cNvPr>
          <p:cNvSpPr txBox="1"/>
          <p:nvPr userDrawn="1"/>
        </p:nvSpPr>
        <p:spPr>
          <a:xfrm>
            <a:off x="10533111" y="594082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15" name="TextBox 514" descr="Product roadmap for 2021 visual graph">
            <a:extLst>
              <a:ext uri="{FF2B5EF4-FFF2-40B4-BE49-F238E27FC236}">
                <a16:creationId xmlns:a16="http://schemas.microsoft.com/office/drawing/2014/main" id="{9C10C9BC-3F92-45CD-BFA9-EBAB9051FD45}"/>
              </a:ext>
            </a:extLst>
          </p:cNvPr>
          <p:cNvSpPr txBox="1"/>
          <p:nvPr userDrawn="1"/>
        </p:nvSpPr>
        <p:spPr>
          <a:xfrm>
            <a:off x="14919121" y="487493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17" name="TextBox 516" descr="Product roadmap for 2021 visual graph">
            <a:extLst>
              <a:ext uri="{FF2B5EF4-FFF2-40B4-BE49-F238E27FC236}">
                <a16:creationId xmlns:a16="http://schemas.microsoft.com/office/drawing/2014/main" id="{C261E4CA-D2EC-4CCE-A32F-1BF8225476EB}"/>
              </a:ext>
            </a:extLst>
          </p:cNvPr>
          <p:cNvSpPr txBox="1"/>
          <p:nvPr userDrawn="1"/>
        </p:nvSpPr>
        <p:spPr>
          <a:xfrm>
            <a:off x="14919121" y="541922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19" name="TextBox 518" descr="Product roadmap for 2021 visual graph">
            <a:extLst>
              <a:ext uri="{FF2B5EF4-FFF2-40B4-BE49-F238E27FC236}">
                <a16:creationId xmlns:a16="http://schemas.microsoft.com/office/drawing/2014/main" id="{F13762E7-C655-4EE0-A3E2-5738287FA681}"/>
              </a:ext>
            </a:extLst>
          </p:cNvPr>
          <p:cNvSpPr txBox="1"/>
          <p:nvPr userDrawn="1"/>
        </p:nvSpPr>
        <p:spPr>
          <a:xfrm>
            <a:off x="14919121" y="594082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21" name="Oval 520">
            <a:extLst>
              <a:ext uri="{FF2B5EF4-FFF2-40B4-BE49-F238E27FC236}">
                <a16:creationId xmlns:a16="http://schemas.microsoft.com/office/drawing/2014/main" id="{FE24DACF-67A2-4E4A-9FED-F5BB9ED5629A}"/>
              </a:ext>
              <a:ext uri="{C183D7F6-B498-43B3-948B-1728B52AA6E4}">
                <adec:decorative xmlns:adec="http://schemas.microsoft.com/office/drawing/2017/decorative" val="1"/>
              </a:ext>
            </a:extLst>
          </p:cNvPr>
          <p:cNvSpPr/>
          <p:nvPr userDrawn="1"/>
        </p:nvSpPr>
        <p:spPr bwMode="auto">
          <a:xfrm flipV="1">
            <a:off x="18986866" y="6105891"/>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23" name="Oval 522">
            <a:extLst>
              <a:ext uri="{FF2B5EF4-FFF2-40B4-BE49-F238E27FC236}">
                <a16:creationId xmlns:a16="http://schemas.microsoft.com/office/drawing/2014/main" id="{4DAE8563-F578-4914-A5AB-169615055CB9}"/>
              </a:ext>
              <a:ext uri="{C183D7F6-B498-43B3-948B-1728B52AA6E4}">
                <adec:decorative xmlns:adec="http://schemas.microsoft.com/office/drawing/2017/decorative" val="1"/>
              </a:ext>
            </a:extLst>
          </p:cNvPr>
          <p:cNvSpPr/>
          <p:nvPr userDrawn="1"/>
        </p:nvSpPr>
        <p:spPr bwMode="auto">
          <a:xfrm flipV="1">
            <a:off x="18986866" y="557179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25" name="Oval 524">
            <a:extLst>
              <a:ext uri="{FF2B5EF4-FFF2-40B4-BE49-F238E27FC236}">
                <a16:creationId xmlns:a16="http://schemas.microsoft.com/office/drawing/2014/main" id="{7F795BBA-F8ED-4376-BC98-5347AC4ACB61}"/>
              </a:ext>
              <a:ext uri="{C183D7F6-B498-43B3-948B-1728B52AA6E4}">
                <adec:decorative xmlns:adec="http://schemas.microsoft.com/office/drawing/2017/decorative" val="1"/>
              </a:ext>
            </a:extLst>
          </p:cNvPr>
          <p:cNvSpPr/>
          <p:nvPr userDrawn="1"/>
        </p:nvSpPr>
        <p:spPr bwMode="auto">
          <a:xfrm flipV="1">
            <a:off x="18986866" y="5037704"/>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27" name="TextBox 526" descr="Product roadmap for 2021 visual graph">
            <a:extLst>
              <a:ext uri="{FF2B5EF4-FFF2-40B4-BE49-F238E27FC236}">
                <a16:creationId xmlns:a16="http://schemas.microsoft.com/office/drawing/2014/main" id="{02513669-F853-4457-A462-31A36B685A5B}"/>
              </a:ext>
            </a:extLst>
          </p:cNvPr>
          <p:cNvSpPr txBox="1"/>
          <p:nvPr userDrawn="1"/>
        </p:nvSpPr>
        <p:spPr>
          <a:xfrm>
            <a:off x="19260691" y="487493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29" name="TextBox 528" descr="Product roadmap for 2021 visual graph">
            <a:extLst>
              <a:ext uri="{FF2B5EF4-FFF2-40B4-BE49-F238E27FC236}">
                <a16:creationId xmlns:a16="http://schemas.microsoft.com/office/drawing/2014/main" id="{0BF63A57-9E72-4F56-9F21-0C1573AC3784}"/>
              </a:ext>
            </a:extLst>
          </p:cNvPr>
          <p:cNvSpPr txBox="1"/>
          <p:nvPr userDrawn="1"/>
        </p:nvSpPr>
        <p:spPr>
          <a:xfrm>
            <a:off x="19260691" y="541922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31" name="TextBox 530" descr="Product roadmap for 2021 visual graph">
            <a:extLst>
              <a:ext uri="{FF2B5EF4-FFF2-40B4-BE49-F238E27FC236}">
                <a16:creationId xmlns:a16="http://schemas.microsoft.com/office/drawing/2014/main" id="{89C9BE31-6A21-4739-BE43-BA2B7F219817}"/>
              </a:ext>
            </a:extLst>
          </p:cNvPr>
          <p:cNvSpPr txBox="1"/>
          <p:nvPr userDrawn="1"/>
        </p:nvSpPr>
        <p:spPr>
          <a:xfrm>
            <a:off x="19260691" y="594082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35" name="Oval 534">
            <a:extLst>
              <a:ext uri="{FF2B5EF4-FFF2-40B4-BE49-F238E27FC236}">
                <a16:creationId xmlns:a16="http://schemas.microsoft.com/office/drawing/2014/main" id="{DFA888EB-239F-42D8-8784-E8D0D01EC3B0}"/>
              </a:ext>
              <a:ext uri="{C183D7F6-B498-43B3-948B-1728B52AA6E4}">
                <adec:decorative xmlns:adec="http://schemas.microsoft.com/office/drawing/2017/decorative" val="1"/>
              </a:ext>
            </a:extLst>
          </p:cNvPr>
          <p:cNvSpPr/>
          <p:nvPr userDrawn="1"/>
        </p:nvSpPr>
        <p:spPr bwMode="auto">
          <a:xfrm rot="10800000" flipV="1">
            <a:off x="14686719" y="8668331"/>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37" name="Oval 536">
            <a:extLst>
              <a:ext uri="{FF2B5EF4-FFF2-40B4-BE49-F238E27FC236}">
                <a16:creationId xmlns:a16="http://schemas.microsoft.com/office/drawing/2014/main" id="{4061AE8C-2549-4537-9761-E39C954FB21B}"/>
              </a:ext>
              <a:ext uri="{C183D7F6-B498-43B3-948B-1728B52AA6E4}">
                <adec:decorative xmlns:adec="http://schemas.microsoft.com/office/drawing/2017/decorative" val="1"/>
              </a:ext>
            </a:extLst>
          </p:cNvPr>
          <p:cNvSpPr/>
          <p:nvPr userDrawn="1"/>
        </p:nvSpPr>
        <p:spPr bwMode="auto">
          <a:xfrm rot="10800000" flipV="1">
            <a:off x="14686719" y="920242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39" name="Oval 538">
            <a:extLst>
              <a:ext uri="{FF2B5EF4-FFF2-40B4-BE49-F238E27FC236}">
                <a16:creationId xmlns:a16="http://schemas.microsoft.com/office/drawing/2014/main" id="{D2DDF9C5-3431-4159-8FE8-C93541996AA7}"/>
              </a:ext>
              <a:ext uri="{C183D7F6-B498-43B3-948B-1728B52AA6E4}">
                <adec:decorative xmlns:adec="http://schemas.microsoft.com/office/drawing/2017/decorative" val="1"/>
              </a:ext>
            </a:extLst>
          </p:cNvPr>
          <p:cNvSpPr/>
          <p:nvPr userDrawn="1"/>
        </p:nvSpPr>
        <p:spPr bwMode="auto">
          <a:xfrm rot="10800000" flipV="1">
            <a:off x="14686719" y="973651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41" name="Oval 540">
            <a:extLst>
              <a:ext uri="{FF2B5EF4-FFF2-40B4-BE49-F238E27FC236}">
                <a16:creationId xmlns:a16="http://schemas.microsoft.com/office/drawing/2014/main" id="{7BFB2707-F9EB-4B3E-9C43-09DA9B75A323}"/>
              </a:ext>
              <a:ext uri="{C183D7F6-B498-43B3-948B-1728B52AA6E4}">
                <adec:decorative xmlns:adec="http://schemas.microsoft.com/office/drawing/2017/decorative" val="1"/>
              </a:ext>
            </a:extLst>
          </p:cNvPr>
          <p:cNvSpPr/>
          <p:nvPr userDrawn="1"/>
        </p:nvSpPr>
        <p:spPr bwMode="auto">
          <a:xfrm rot="10800000" flipV="1">
            <a:off x="14686719" y="10270612"/>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43" name="Oval 542">
            <a:extLst>
              <a:ext uri="{FF2B5EF4-FFF2-40B4-BE49-F238E27FC236}">
                <a16:creationId xmlns:a16="http://schemas.microsoft.com/office/drawing/2014/main" id="{E53115E0-9C69-4A9E-AADD-2C09F52B0F84}"/>
              </a:ext>
              <a:ext uri="{C183D7F6-B498-43B3-948B-1728B52AA6E4}">
                <adec:decorative xmlns:adec="http://schemas.microsoft.com/office/drawing/2017/decorative" val="1"/>
              </a:ext>
            </a:extLst>
          </p:cNvPr>
          <p:cNvSpPr/>
          <p:nvPr userDrawn="1"/>
        </p:nvSpPr>
        <p:spPr bwMode="auto">
          <a:xfrm rot="10800000" flipV="1">
            <a:off x="14686719" y="10804706"/>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45" name="Oval 544">
            <a:extLst>
              <a:ext uri="{FF2B5EF4-FFF2-40B4-BE49-F238E27FC236}">
                <a16:creationId xmlns:a16="http://schemas.microsoft.com/office/drawing/2014/main" id="{CCFF69A5-E87A-4D51-9F47-FE4BB2AC4240}"/>
              </a:ext>
              <a:ext uri="{C183D7F6-B498-43B3-948B-1728B52AA6E4}">
                <adec:decorative xmlns:adec="http://schemas.microsoft.com/office/drawing/2017/decorative" val="1"/>
              </a:ext>
            </a:extLst>
          </p:cNvPr>
          <p:cNvSpPr/>
          <p:nvPr userDrawn="1"/>
        </p:nvSpPr>
        <p:spPr bwMode="auto">
          <a:xfrm rot="10800000" flipV="1">
            <a:off x="14686719" y="81534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47" name="TextBox 546" descr="Product roadmap for 2021 visual graph">
            <a:extLst>
              <a:ext uri="{FF2B5EF4-FFF2-40B4-BE49-F238E27FC236}">
                <a16:creationId xmlns:a16="http://schemas.microsoft.com/office/drawing/2014/main" id="{4EF758C3-8025-49F5-8D6D-5CDAF71A7866}"/>
              </a:ext>
            </a:extLst>
          </p:cNvPr>
          <p:cNvSpPr txBox="1"/>
          <p:nvPr userDrawn="1"/>
        </p:nvSpPr>
        <p:spPr>
          <a:xfrm>
            <a:off x="14991590" y="798525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49" name="TextBox 548" descr="Product roadmap for 2021 visual graph">
            <a:extLst>
              <a:ext uri="{FF2B5EF4-FFF2-40B4-BE49-F238E27FC236}">
                <a16:creationId xmlns:a16="http://schemas.microsoft.com/office/drawing/2014/main" id="{EEEE764D-1385-4D74-A336-17DB8CFB67F4}"/>
              </a:ext>
            </a:extLst>
          </p:cNvPr>
          <p:cNvSpPr txBox="1"/>
          <p:nvPr userDrawn="1"/>
        </p:nvSpPr>
        <p:spPr>
          <a:xfrm>
            <a:off x="14991590" y="853944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51" name="TextBox 550" descr="Product roadmap for 2021 visual graph">
            <a:extLst>
              <a:ext uri="{FF2B5EF4-FFF2-40B4-BE49-F238E27FC236}">
                <a16:creationId xmlns:a16="http://schemas.microsoft.com/office/drawing/2014/main" id="{B8CC1132-3F18-43B0-9D77-DB18800D5BE9}"/>
              </a:ext>
            </a:extLst>
          </p:cNvPr>
          <p:cNvSpPr txBox="1"/>
          <p:nvPr userDrawn="1"/>
        </p:nvSpPr>
        <p:spPr>
          <a:xfrm>
            <a:off x="14991590" y="906931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53" name="TextBox 552" descr="Product roadmap for 2021 visual graph">
            <a:extLst>
              <a:ext uri="{FF2B5EF4-FFF2-40B4-BE49-F238E27FC236}">
                <a16:creationId xmlns:a16="http://schemas.microsoft.com/office/drawing/2014/main" id="{4789A950-6F16-411E-96CA-4841F7D58004}"/>
              </a:ext>
            </a:extLst>
          </p:cNvPr>
          <p:cNvSpPr txBox="1"/>
          <p:nvPr userDrawn="1"/>
        </p:nvSpPr>
        <p:spPr>
          <a:xfrm>
            <a:off x="14991590" y="959349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55" name="TextBox 554" descr="Product roadmap for 2021 visual graph">
            <a:extLst>
              <a:ext uri="{FF2B5EF4-FFF2-40B4-BE49-F238E27FC236}">
                <a16:creationId xmlns:a16="http://schemas.microsoft.com/office/drawing/2014/main" id="{CC2CBAF5-4D05-49A2-936B-E9706F358AC9}"/>
              </a:ext>
            </a:extLst>
          </p:cNvPr>
          <p:cNvSpPr txBox="1"/>
          <p:nvPr userDrawn="1"/>
        </p:nvSpPr>
        <p:spPr>
          <a:xfrm>
            <a:off x="14991590" y="1013778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57" name="TextBox 556" descr="Product roadmap for 2021 visual graph">
            <a:extLst>
              <a:ext uri="{FF2B5EF4-FFF2-40B4-BE49-F238E27FC236}">
                <a16:creationId xmlns:a16="http://schemas.microsoft.com/office/drawing/2014/main" id="{DB42ECC9-7185-4E18-BABB-3F506A5AE4E9}"/>
              </a:ext>
            </a:extLst>
          </p:cNvPr>
          <p:cNvSpPr txBox="1"/>
          <p:nvPr userDrawn="1"/>
        </p:nvSpPr>
        <p:spPr>
          <a:xfrm>
            <a:off x="14991590" y="1065938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59" name="Oval 558">
            <a:extLst>
              <a:ext uri="{FF2B5EF4-FFF2-40B4-BE49-F238E27FC236}">
                <a16:creationId xmlns:a16="http://schemas.microsoft.com/office/drawing/2014/main" id="{9C8E525A-745B-4866-8667-3B26BB47F139}"/>
              </a:ext>
              <a:ext uri="{C183D7F6-B498-43B3-948B-1728B52AA6E4}">
                <adec:decorative xmlns:adec="http://schemas.microsoft.com/office/drawing/2017/decorative" val="1"/>
              </a:ext>
            </a:extLst>
          </p:cNvPr>
          <p:cNvSpPr/>
          <p:nvPr userDrawn="1"/>
        </p:nvSpPr>
        <p:spPr bwMode="auto">
          <a:xfrm rot="10800000" flipV="1">
            <a:off x="19013116" y="8668331"/>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61" name="Oval 560">
            <a:extLst>
              <a:ext uri="{FF2B5EF4-FFF2-40B4-BE49-F238E27FC236}">
                <a16:creationId xmlns:a16="http://schemas.microsoft.com/office/drawing/2014/main" id="{8182AFF7-F1D1-4EE2-9917-6A090655BEF2}"/>
              </a:ext>
              <a:ext uri="{C183D7F6-B498-43B3-948B-1728B52AA6E4}">
                <adec:decorative xmlns:adec="http://schemas.microsoft.com/office/drawing/2017/decorative" val="1"/>
              </a:ext>
            </a:extLst>
          </p:cNvPr>
          <p:cNvSpPr/>
          <p:nvPr userDrawn="1"/>
        </p:nvSpPr>
        <p:spPr bwMode="auto">
          <a:xfrm rot="10800000" flipV="1">
            <a:off x="19013116" y="920242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63" name="Oval 562">
            <a:extLst>
              <a:ext uri="{FF2B5EF4-FFF2-40B4-BE49-F238E27FC236}">
                <a16:creationId xmlns:a16="http://schemas.microsoft.com/office/drawing/2014/main" id="{F1BD3BF4-A590-43B9-AD1F-13954914B42F}"/>
              </a:ext>
              <a:ext uri="{C183D7F6-B498-43B3-948B-1728B52AA6E4}">
                <adec:decorative xmlns:adec="http://schemas.microsoft.com/office/drawing/2017/decorative" val="1"/>
              </a:ext>
            </a:extLst>
          </p:cNvPr>
          <p:cNvSpPr/>
          <p:nvPr userDrawn="1"/>
        </p:nvSpPr>
        <p:spPr bwMode="auto">
          <a:xfrm rot="10800000" flipV="1">
            <a:off x="19013116" y="973651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65" name="Oval 564">
            <a:extLst>
              <a:ext uri="{FF2B5EF4-FFF2-40B4-BE49-F238E27FC236}">
                <a16:creationId xmlns:a16="http://schemas.microsoft.com/office/drawing/2014/main" id="{41904050-9D04-4911-9914-1A5AAFE3312B}"/>
              </a:ext>
              <a:ext uri="{C183D7F6-B498-43B3-948B-1728B52AA6E4}">
                <adec:decorative xmlns:adec="http://schemas.microsoft.com/office/drawing/2017/decorative" val="1"/>
              </a:ext>
            </a:extLst>
          </p:cNvPr>
          <p:cNvSpPr/>
          <p:nvPr userDrawn="1"/>
        </p:nvSpPr>
        <p:spPr bwMode="auto">
          <a:xfrm rot="10800000" flipV="1">
            <a:off x="19013116" y="10270612"/>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67" name="Oval 566">
            <a:extLst>
              <a:ext uri="{FF2B5EF4-FFF2-40B4-BE49-F238E27FC236}">
                <a16:creationId xmlns:a16="http://schemas.microsoft.com/office/drawing/2014/main" id="{840757F1-921E-4BB6-AC78-26DF09289B02}"/>
              </a:ext>
              <a:ext uri="{C183D7F6-B498-43B3-948B-1728B52AA6E4}">
                <adec:decorative xmlns:adec="http://schemas.microsoft.com/office/drawing/2017/decorative" val="1"/>
              </a:ext>
            </a:extLst>
          </p:cNvPr>
          <p:cNvSpPr/>
          <p:nvPr userDrawn="1"/>
        </p:nvSpPr>
        <p:spPr bwMode="auto">
          <a:xfrm rot="10800000" flipV="1">
            <a:off x="19013116" y="81534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cs typeface="Segoe UI" panose="020B0502040204020203" pitchFamily="34" charset="0"/>
            </a:endParaRPr>
          </a:p>
        </p:txBody>
      </p:sp>
      <p:sp>
        <p:nvSpPr>
          <p:cNvPr id="569" name="TextBox 568" descr="Product roadmap for 2021 visual graph">
            <a:extLst>
              <a:ext uri="{FF2B5EF4-FFF2-40B4-BE49-F238E27FC236}">
                <a16:creationId xmlns:a16="http://schemas.microsoft.com/office/drawing/2014/main" id="{6ACB55EC-8A22-421A-8F8F-FDFA4E92C967}"/>
              </a:ext>
            </a:extLst>
          </p:cNvPr>
          <p:cNvSpPr txBox="1"/>
          <p:nvPr userDrawn="1"/>
        </p:nvSpPr>
        <p:spPr>
          <a:xfrm>
            <a:off x="19314308" y="8015419"/>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71" name="TextBox 570" descr="Product roadmap for 2021 visual graph">
            <a:extLst>
              <a:ext uri="{FF2B5EF4-FFF2-40B4-BE49-F238E27FC236}">
                <a16:creationId xmlns:a16="http://schemas.microsoft.com/office/drawing/2014/main" id="{BE516795-7F4F-49EC-9860-337FAA983482}"/>
              </a:ext>
            </a:extLst>
          </p:cNvPr>
          <p:cNvSpPr txBox="1"/>
          <p:nvPr userDrawn="1"/>
        </p:nvSpPr>
        <p:spPr>
          <a:xfrm>
            <a:off x="19314308" y="8539605"/>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73" name="TextBox 572" descr="Product roadmap for 2021 visual graph">
            <a:extLst>
              <a:ext uri="{FF2B5EF4-FFF2-40B4-BE49-F238E27FC236}">
                <a16:creationId xmlns:a16="http://schemas.microsoft.com/office/drawing/2014/main" id="{49CE6841-B220-4340-86F4-9521F2D70FB4}"/>
              </a:ext>
            </a:extLst>
          </p:cNvPr>
          <p:cNvSpPr txBox="1"/>
          <p:nvPr userDrawn="1"/>
        </p:nvSpPr>
        <p:spPr>
          <a:xfrm>
            <a:off x="19314308" y="906947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75" name="TextBox 574" descr="Product roadmap for 2021 visual graph">
            <a:extLst>
              <a:ext uri="{FF2B5EF4-FFF2-40B4-BE49-F238E27FC236}">
                <a16:creationId xmlns:a16="http://schemas.microsoft.com/office/drawing/2014/main" id="{346C65E1-6A60-41A8-8F5F-2D2CB2A1F629}"/>
              </a:ext>
            </a:extLst>
          </p:cNvPr>
          <p:cNvSpPr txBox="1"/>
          <p:nvPr userDrawn="1"/>
        </p:nvSpPr>
        <p:spPr>
          <a:xfrm>
            <a:off x="19314308" y="9593658"/>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577" name="TextBox 576" descr="Product roadmap for 2021 visual graph">
            <a:extLst>
              <a:ext uri="{FF2B5EF4-FFF2-40B4-BE49-F238E27FC236}">
                <a16:creationId xmlns:a16="http://schemas.microsoft.com/office/drawing/2014/main" id="{F434498B-C35D-4D2F-8BA2-2AB2E76C7E9C}"/>
              </a:ext>
            </a:extLst>
          </p:cNvPr>
          <p:cNvSpPr txBox="1"/>
          <p:nvPr userDrawn="1"/>
        </p:nvSpPr>
        <p:spPr>
          <a:xfrm>
            <a:off x="19314308" y="1013794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Segoe UI Semilight" panose="020B0402040204020203" pitchFamily="34" charset="0"/>
                <a:cs typeface="Segoe UI Semilight" panose="020B0402040204020203" pitchFamily="34" charset="0"/>
              </a:rPr>
              <a:t>Item</a:t>
            </a:r>
          </a:p>
        </p:txBody>
      </p:sp>
      <p:sp>
        <p:nvSpPr>
          <p:cNvPr id="3" name="Title 3">
            <a:extLst>
              <a:ext uri="{FF2B5EF4-FFF2-40B4-BE49-F238E27FC236}">
                <a16:creationId xmlns:a16="http://schemas.microsoft.com/office/drawing/2014/main" id="{C1CA58A9-FCF7-278D-3C54-31F3BFC8DB22}"/>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Tree>
    <p:extLst>
      <p:ext uri="{BB962C8B-B14F-4D97-AF65-F5344CB8AC3E}">
        <p14:creationId xmlns:p14="http://schemas.microsoft.com/office/powerpoint/2010/main" val="1284652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7175" cy="13716000"/>
          </a:xfrm>
          <a:gradFill>
            <a:gsLst>
              <a:gs pos="53000">
                <a:srgbClr val="512BD4"/>
              </a:gs>
              <a:gs pos="0">
                <a:srgbClr val="0B6CFF"/>
              </a:gs>
            </a:gsLst>
            <a:path path="circle">
              <a:fillToRect r="100000" b="100000"/>
            </a:path>
          </a:gradFill>
        </p:spPr>
        <p:txBody>
          <a:bodyPr wrap="none" bIns="1554480" anchor="ctr">
            <a:noAutofit/>
          </a:bodyPr>
          <a:lstStyle>
            <a:lvl1pPr marL="0" indent="0" algn="ctr">
              <a:buNone/>
              <a:defRPr sz="28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29569600"/>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9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7027068" y="6311898"/>
            <a:ext cx="10333037" cy="1477328"/>
          </a:xfrm>
        </p:spPr>
        <p:txBody>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9600" kern="1200" spc="-300" baseline="0" dirty="0">
                <a:gradFill>
                  <a:gsLst>
                    <a:gs pos="0">
                      <a:schemeClr val="accent2"/>
                    </a:gs>
                    <a:gs pos="99000">
                      <a:schemeClr val="accent1"/>
                    </a:gs>
                  </a:gsLst>
                  <a:lin ang="0" scaled="0"/>
                </a:gradFill>
                <a:latin typeface="+mj-lt"/>
                <a:ea typeface="+mn-ea"/>
                <a:cs typeface="Segoe UI Semilight" panose="020B0402040204020203" pitchFamily="34" charset="0"/>
              </a:defRPr>
            </a:lvl1pPr>
          </a:lstStyle>
          <a:p>
            <a:r>
              <a:rPr lang="en-US" sz="9600" dirty="0"/>
              <a:t>Thank you!</a:t>
            </a:r>
          </a:p>
        </p:txBody>
      </p:sp>
    </p:spTree>
    <p:extLst>
      <p:ext uri="{BB962C8B-B14F-4D97-AF65-F5344CB8AC3E}">
        <p14:creationId xmlns:p14="http://schemas.microsoft.com/office/powerpoint/2010/main" val="261733148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1224475" y="5833120"/>
            <a:ext cx="3472583" cy="830997"/>
          </a:xfrm>
          <a:prstGeom prst="rect">
            <a:avLst/>
          </a:prstGeom>
        </p:spPr>
        <p:txBody>
          <a:bodyPr anchor="t"/>
          <a:lstStyle>
            <a:lvl1pPr marL="0" indent="0" algn="l">
              <a:spcBef>
                <a:spcPts val="0"/>
              </a:spcBef>
              <a:buNone/>
              <a:defRPr sz="5400" b="0" i="0">
                <a:solidFill>
                  <a:schemeClr val="accent1">
                    <a:lumMod val="75000"/>
                  </a:schemeClr>
                </a:solidFill>
                <a:latin typeface="+mj-lt"/>
                <a:ea typeface="Segoe UI Semibold" panose="020B0502040204020203" pitchFamily="34" charset="0"/>
                <a:cs typeface="Segoe UI Semibold" panose="020B0502040204020203" pitchFamily="34" charset="0"/>
              </a:defRPr>
            </a:lvl1pPr>
          </a:lstStyle>
          <a:p>
            <a:pPr lvl="0"/>
            <a:r>
              <a:rPr lang="en-US" dirty="0"/>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1216025" y="6943639"/>
            <a:ext cx="3211009" cy="2954655"/>
          </a:xfrm>
          <a:prstGeom prst="rect">
            <a:avLst/>
          </a:prstGeom>
        </p:spPr>
        <p:txBody>
          <a:bodyPr/>
          <a:lstStyle>
            <a:lvl1pPr marL="0" indent="0">
              <a:buNone/>
              <a:defRPr sz="2400" b="0" i="0">
                <a:solidFill>
                  <a:schemeClr val="tx1">
                    <a:lumMod val="75000"/>
                    <a:lumOff val="2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4919398" y="5833120"/>
            <a:ext cx="3472583" cy="830997"/>
          </a:xfrm>
          <a:prstGeom prst="rect">
            <a:avLst/>
          </a:prstGeom>
        </p:spPr>
        <p:txBody>
          <a:bodyPr anchor="t"/>
          <a:lstStyle>
            <a:lvl1pPr marL="0" indent="0" algn="l">
              <a:spcBef>
                <a:spcPts val="0"/>
              </a:spcBef>
              <a:buNone/>
              <a:defRPr sz="5400" b="0" i="0">
                <a:solidFill>
                  <a:schemeClr val="accent1">
                    <a:lumMod val="75000"/>
                  </a:schemeClr>
                </a:solidFill>
                <a:latin typeface="+mj-lt"/>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8622772" y="5833120"/>
            <a:ext cx="3472583" cy="830997"/>
          </a:xfrm>
          <a:prstGeom prst="rect">
            <a:avLst/>
          </a:prstGeom>
        </p:spPr>
        <p:txBody>
          <a:bodyPr anchor="t"/>
          <a:lstStyle>
            <a:lvl1pPr marL="0" indent="0" algn="l">
              <a:spcBef>
                <a:spcPts val="0"/>
              </a:spcBef>
              <a:buNone/>
              <a:defRPr sz="5400" b="0" i="0">
                <a:solidFill>
                  <a:schemeClr val="accent1">
                    <a:lumMod val="75000"/>
                  </a:schemeClr>
                </a:solidFill>
                <a:latin typeface="+mj-lt"/>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12326147" y="5833120"/>
            <a:ext cx="3429792" cy="830997"/>
          </a:xfrm>
          <a:prstGeom prst="rect">
            <a:avLst/>
          </a:prstGeom>
        </p:spPr>
        <p:txBody>
          <a:bodyPr anchor="t"/>
          <a:lstStyle>
            <a:lvl1pPr marL="0" indent="0" algn="l">
              <a:spcBef>
                <a:spcPts val="0"/>
              </a:spcBef>
              <a:buNone/>
              <a:defRPr sz="5400" b="0" i="0">
                <a:solidFill>
                  <a:schemeClr val="accent1">
                    <a:lumMod val="75000"/>
                  </a:schemeClr>
                </a:solidFill>
                <a:latin typeface="+mj-lt"/>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16021069" y="5833120"/>
            <a:ext cx="3472583" cy="830997"/>
          </a:xfrm>
          <a:prstGeom prst="rect">
            <a:avLst/>
          </a:prstGeom>
        </p:spPr>
        <p:txBody>
          <a:bodyPr anchor="t"/>
          <a:lstStyle>
            <a:lvl1pPr marL="0" indent="0" algn="l">
              <a:spcBef>
                <a:spcPts val="0"/>
              </a:spcBef>
              <a:buNone/>
              <a:defRPr sz="5400" b="0" i="0">
                <a:solidFill>
                  <a:schemeClr val="accent1">
                    <a:lumMod val="75000"/>
                  </a:schemeClr>
                </a:solidFill>
                <a:latin typeface="+mj-lt"/>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19724443" y="5833120"/>
            <a:ext cx="3472583" cy="830997"/>
          </a:xfrm>
          <a:prstGeom prst="rect">
            <a:avLst/>
          </a:prstGeom>
        </p:spPr>
        <p:txBody>
          <a:bodyPr anchor="t"/>
          <a:lstStyle>
            <a:lvl1pPr marL="0" indent="0" algn="l">
              <a:spcBef>
                <a:spcPts val="0"/>
              </a:spcBef>
              <a:buNone/>
              <a:defRPr sz="5400" b="0" i="0">
                <a:solidFill>
                  <a:schemeClr val="accent1">
                    <a:lumMod val="75000"/>
                  </a:schemeClr>
                </a:solidFill>
                <a:latin typeface="+mj-lt"/>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4919398" y="6943639"/>
            <a:ext cx="3211009" cy="2954655"/>
          </a:xfrm>
          <a:prstGeom prst="rect">
            <a:avLst/>
          </a:prstGeom>
        </p:spPr>
        <p:txBody>
          <a:bodyPr/>
          <a:lstStyle>
            <a:lvl1pPr marL="0" indent="0">
              <a:buNone/>
              <a:defRPr lang="en-US" sz="2400" b="0" i="0" kern="1200" spc="0" baseline="0" dirty="0">
                <a:solidFill>
                  <a:schemeClr val="tx1">
                    <a:lumMod val="75000"/>
                    <a:lumOff val="2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8622771" y="6943639"/>
            <a:ext cx="3211009" cy="2954655"/>
          </a:xfrm>
          <a:prstGeom prst="rect">
            <a:avLst/>
          </a:prstGeom>
        </p:spPr>
        <p:txBody>
          <a:bodyPr/>
          <a:lstStyle>
            <a:lvl1pPr marL="0" indent="0">
              <a:buNone/>
              <a:defRPr lang="en-US" sz="2400" b="0" i="0" kern="1200" spc="0" baseline="0" dirty="0">
                <a:solidFill>
                  <a:schemeClr val="tx1">
                    <a:lumMod val="75000"/>
                    <a:lumOff val="2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12301538" y="6943639"/>
            <a:ext cx="3211009" cy="2954655"/>
          </a:xfrm>
          <a:prstGeom prst="rect">
            <a:avLst/>
          </a:prstGeom>
        </p:spPr>
        <p:txBody>
          <a:bodyPr/>
          <a:lstStyle>
            <a:lvl1pPr marL="0" indent="0">
              <a:buNone/>
              <a:defRPr sz="2400" b="0" i="0">
                <a:solidFill>
                  <a:schemeClr val="tx1">
                    <a:lumMod val="75000"/>
                    <a:lumOff val="2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16004911" y="6943639"/>
            <a:ext cx="3211009" cy="2954655"/>
          </a:xfrm>
          <a:prstGeom prst="rect">
            <a:avLst/>
          </a:prstGeom>
        </p:spPr>
        <p:txBody>
          <a:bodyPr/>
          <a:lstStyle>
            <a:lvl1pPr marL="0" indent="0">
              <a:buNone/>
              <a:defRPr lang="en-US" sz="2400" b="0" i="0" kern="1200" spc="0" baseline="0" dirty="0">
                <a:solidFill>
                  <a:schemeClr val="tx1">
                    <a:lumMod val="75000"/>
                    <a:lumOff val="2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19708284" y="6943639"/>
            <a:ext cx="3211009" cy="2954655"/>
          </a:xfrm>
          <a:prstGeom prst="rect">
            <a:avLst/>
          </a:prstGeom>
        </p:spPr>
        <p:txBody>
          <a:bodyPr/>
          <a:lstStyle>
            <a:lvl1pPr marL="0" indent="0">
              <a:buNone/>
              <a:defRPr lang="en-US" sz="2400" b="0" i="0" kern="1200" spc="0" baseline="0" dirty="0">
                <a:solidFill>
                  <a:schemeClr val="tx1">
                    <a:lumMod val="75000"/>
                    <a:lumOff val="25000"/>
                  </a:schemeClr>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 name="Title 3">
            <a:extLst>
              <a:ext uri="{FF2B5EF4-FFF2-40B4-BE49-F238E27FC236}">
                <a16:creationId xmlns:a16="http://schemas.microsoft.com/office/drawing/2014/main" id="{72BC826E-A729-9415-4333-686B76558FBE}"/>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3" name="Text Placeholder 6">
            <a:extLst>
              <a:ext uri="{FF2B5EF4-FFF2-40B4-BE49-F238E27FC236}">
                <a16:creationId xmlns:a16="http://schemas.microsoft.com/office/drawing/2014/main" id="{E3F43918-7BA5-7272-8748-021698D04878}"/>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231287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4025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p:bg>
      <p:bgPr>
        <a:gradFill flip="none" rotWithShape="1">
          <a:gsLst>
            <a:gs pos="0">
              <a:srgbClr val="D601AA"/>
            </a:gs>
            <a:gs pos="57000">
              <a:srgbClr val="512BD4"/>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2543840" y="5718249"/>
            <a:ext cx="13109575" cy="1969770"/>
          </a:xfrm>
        </p:spPr>
        <p:txBody>
          <a:bodyPr/>
          <a:lstStyle>
            <a:lvl1pPr>
              <a:defRPr sz="12800" spc="-300">
                <a:solidFill>
                  <a:schemeClr val="bg1"/>
                </a:solidFill>
                <a:latin typeface="Space Grotesk Medium" pitchFamily="2" charset="0"/>
                <a:cs typeface="Space Grotesk Medium" pitchFamily="2" charset="0"/>
              </a:defRPr>
            </a:lvl1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err="1"/>
              <a:t>.Net</a:t>
            </a:r>
            <a:r>
              <a:rPr lang="en-US" dirty="0"/>
              <a:t> Conf 2022</a:t>
            </a:r>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3060700" y="7975895"/>
            <a:ext cx="12949238" cy="738664"/>
          </a:xfrm>
        </p:spPr>
        <p:txBody>
          <a:bodyPr/>
          <a:lstStyle>
            <a:lvl1pPr>
              <a:defRPr>
                <a:solidFill>
                  <a:schemeClr val="bg1"/>
                </a:solidFill>
              </a:defRPr>
            </a:lvl1pPr>
          </a:lstStyle>
          <a:p>
            <a:r>
              <a:rPr lang="en-US" dirty="0"/>
              <a:t>Focus on MAUI</a:t>
            </a:r>
          </a:p>
        </p:txBody>
      </p:sp>
      <p:sp>
        <p:nvSpPr>
          <p:cNvPr id="7" name="TextBox 6">
            <a:extLst>
              <a:ext uri="{FF2B5EF4-FFF2-40B4-BE49-F238E27FC236}">
                <a16:creationId xmlns:a16="http://schemas.microsoft.com/office/drawing/2014/main" id="{14C01425-70DF-3DEC-DAA6-6F3CECFC7534}"/>
              </a:ext>
            </a:extLst>
          </p:cNvPr>
          <p:cNvSpPr txBox="1"/>
          <p:nvPr userDrawn="1"/>
        </p:nvSpPr>
        <p:spPr>
          <a:xfrm>
            <a:off x="3015258" y="12839700"/>
            <a:ext cx="5447571" cy="400110"/>
          </a:xfrm>
          <a:prstGeom prst="rect">
            <a:avLst/>
          </a:prstGeom>
          <a:noFill/>
        </p:spPr>
        <p:txBody>
          <a:bodyPr wrap="square">
            <a:spAutoFit/>
          </a:bodyPr>
          <a:lstStyle/>
          <a:p>
            <a:pPr lvl="0"/>
            <a:r>
              <a:rPr lang="en-US" sz="2000" b="0" i="0" spc="0" dirty="0">
                <a:solidFill>
                  <a:schemeClr val="bg1"/>
                </a:solidFill>
                <a:latin typeface="+mn-lt"/>
                <a:ea typeface="Segoe UI Semibold" panose="020B0502040204020203" pitchFamily="34" charset="0"/>
                <a:cs typeface="Segoe UI Semibold" panose="020B0502040204020203" pitchFamily="34" charset="0"/>
              </a:rPr>
              <a:t>.NET Conf 2022  |  Focus on MAUI</a:t>
            </a:r>
          </a:p>
        </p:txBody>
      </p:sp>
    </p:spTree>
    <p:extLst>
      <p:ext uri="{BB962C8B-B14F-4D97-AF65-F5344CB8AC3E}">
        <p14:creationId xmlns:p14="http://schemas.microsoft.com/office/powerpoint/2010/main" val="20604099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1230738" y="5930898"/>
            <a:ext cx="10333037" cy="1477328"/>
          </a:xfrm>
        </p:spPr>
        <p:txBody>
          <a:bodyPr/>
          <a:lstStyle>
            <a:lvl1pPr marL="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9600" kern="1200" spc="-30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9600" dirty="0"/>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6795302-00BF-09A4-14E8-4AD6DD573026}"/>
              </a:ext>
            </a:extLst>
          </p:cNvPr>
          <p:cNvSpPr>
            <a:spLocks noGrp="1"/>
          </p:cNvSpPr>
          <p:nvPr>
            <p:ph type="pic" sz="quarter" idx="11" hasCustomPrompt="1"/>
          </p:nvPr>
        </p:nvSpPr>
        <p:spPr bwMode="ltGray">
          <a:xfrm>
            <a:off x="11965259" y="0"/>
            <a:ext cx="12421916" cy="13716000"/>
          </a:xfrm>
          <a:gradFill>
            <a:gsLst>
              <a:gs pos="0">
                <a:srgbClr val="0B6CFF"/>
              </a:gs>
              <a:gs pos="73000">
                <a:srgbClr val="512BD4"/>
              </a:gs>
            </a:gsLst>
            <a:path path="circle">
              <a:fillToRect r="100000" b="100000"/>
            </a:path>
          </a:gradFill>
        </p:spPr>
        <p:txBody>
          <a:bodyPr vert="horz" wrap="square" lIns="0" tIns="137160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07207996"/>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allette">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90DD8C-D0F4-48DC-EB42-FFFE13F663FE}"/>
              </a:ext>
            </a:extLst>
          </p:cNvPr>
          <p:cNvSpPr txBox="1">
            <a:spLocks/>
          </p:cNvSpPr>
          <p:nvPr userDrawn="1"/>
        </p:nvSpPr>
        <p:spPr>
          <a:xfrm>
            <a:off x="1216025" y="2964644"/>
            <a:ext cx="19924268" cy="738664"/>
          </a:xfrm>
          <a:prstGeom prst="rect">
            <a:avLst/>
          </a:prstGeom>
        </p:spPr>
        <p:txBody>
          <a:bodyPr vert="horz"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nSpc>
                <a:spcPct val="100000"/>
              </a:lnSpc>
              <a:spcBef>
                <a:spcPts val="0"/>
              </a:spcBef>
            </a:pPr>
            <a:r>
              <a:rPr lang="en-US" sz="2400" spc="38" dirty="0">
                <a:solidFill>
                  <a:schemeClr val="bg1"/>
                </a:soli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2400" spc="38" dirty="0">
                <a:solidFill>
                  <a:schemeClr val="bg1"/>
                </a:solidFill>
                <a:latin typeface="+mn-lt"/>
                <a:cs typeface="Segoe UI Semibold" panose="020B0702040204020203" pitchFamily="34" charset="0"/>
              </a:rPr>
              <a:t>Avoid using too many colors in your presentation. </a:t>
            </a:r>
          </a:p>
        </p:txBody>
      </p:sp>
      <p:sp>
        <p:nvSpPr>
          <p:cNvPr id="7" name="TextBox 36">
            <a:extLst>
              <a:ext uri="{FF2B5EF4-FFF2-40B4-BE49-F238E27FC236}">
                <a16:creationId xmlns:a16="http://schemas.microsoft.com/office/drawing/2014/main" id="{C5F406B8-F32D-A9E4-8492-A8C572026E73}"/>
              </a:ext>
            </a:extLst>
          </p:cNvPr>
          <p:cNvSpPr txBox="1"/>
          <p:nvPr userDrawn="1"/>
        </p:nvSpPr>
        <p:spPr>
          <a:xfrm>
            <a:off x="1172020" y="4754283"/>
            <a:ext cx="12574522" cy="492443"/>
          </a:xfrm>
          <a:prstGeom prst="rect">
            <a:avLst/>
          </a:prstGeom>
          <a:noFill/>
        </p:spPr>
        <p:txBody>
          <a:bodyPr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spcAft>
                <a:spcPts val="1200"/>
              </a:spcAft>
              <a:buSzPct val="90000"/>
              <a:defRPr/>
            </a:pPr>
            <a:r>
              <a:rPr lang="en-US" sz="3200" b="1" dirty="0">
                <a:cs typeface="Segoe UI Semibold" panose="020B0702040204020203" pitchFamily="34" charset="0"/>
              </a:rPr>
              <a:t>PowerPoint theme accent colors</a:t>
            </a:r>
          </a:p>
        </p:txBody>
      </p:sp>
      <p:sp>
        <p:nvSpPr>
          <p:cNvPr id="9" name="Rectangle 8">
            <a:extLst>
              <a:ext uri="{FF2B5EF4-FFF2-40B4-BE49-F238E27FC236}">
                <a16:creationId xmlns:a16="http://schemas.microsoft.com/office/drawing/2014/main" id="{CB64BD60-A958-6901-5BD3-58ECA0422EBC}"/>
              </a:ext>
            </a:extLst>
          </p:cNvPr>
          <p:cNvSpPr/>
          <p:nvPr userDrawn="1"/>
        </p:nvSpPr>
        <p:spPr bwMode="auto">
          <a:xfrm>
            <a:off x="1235814" y="5711798"/>
            <a:ext cx="2203132" cy="2202244"/>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3200" dirty="0">
                <a:solidFill>
                  <a:srgbClr val="FFFFFF"/>
                </a:solidFill>
              </a:rPr>
              <a:t>Color 1</a:t>
            </a:r>
          </a:p>
        </p:txBody>
      </p:sp>
      <p:sp>
        <p:nvSpPr>
          <p:cNvPr id="10" name="Rectangle 9">
            <a:extLst>
              <a:ext uri="{FF2B5EF4-FFF2-40B4-BE49-F238E27FC236}">
                <a16:creationId xmlns:a16="http://schemas.microsoft.com/office/drawing/2014/main" id="{14CD4E40-C960-2390-C82E-31654775D995}"/>
              </a:ext>
            </a:extLst>
          </p:cNvPr>
          <p:cNvSpPr/>
          <p:nvPr userDrawn="1"/>
        </p:nvSpPr>
        <p:spPr bwMode="auto">
          <a:xfrm>
            <a:off x="3618714" y="5711798"/>
            <a:ext cx="2203132" cy="2202244"/>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3200" dirty="0">
                <a:solidFill>
                  <a:schemeClr val="bg1"/>
                </a:solidFill>
              </a:rPr>
              <a:t>Color 2</a:t>
            </a:r>
          </a:p>
        </p:txBody>
      </p:sp>
      <p:sp>
        <p:nvSpPr>
          <p:cNvPr id="11" name="Rectangle 10">
            <a:extLst>
              <a:ext uri="{FF2B5EF4-FFF2-40B4-BE49-F238E27FC236}">
                <a16:creationId xmlns:a16="http://schemas.microsoft.com/office/drawing/2014/main" id="{5A7C1F7C-8851-8D18-261A-359E194A900F}"/>
              </a:ext>
            </a:extLst>
          </p:cNvPr>
          <p:cNvSpPr/>
          <p:nvPr userDrawn="1"/>
        </p:nvSpPr>
        <p:spPr bwMode="auto">
          <a:xfrm>
            <a:off x="6001614" y="5711799"/>
            <a:ext cx="2203132" cy="2202246"/>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3200" dirty="0">
                <a:solidFill>
                  <a:schemeClr val="bg1"/>
                </a:solidFill>
              </a:rPr>
              <a:t>Color 3</a:t>
            </a:r>
          </a:p>
        </p:txBody>
      </p:sp>
      <p:sp>
        <p:nvSpPr>
          <p:cNvPr id="12" name="Rectangle 11">
            <a:extLst>
              <a:ext uri="{FF2B5EF4-FFF2-40B4-BE49-F238E27FC236}">
                <a16:creationId xmlns:a16="http://schemas.microsoft.com/office/drawing/2014/main" id="{D93489AD-275C-2407-79B4-4C020DEA8898}"/>
              </a:ext>
            </a:extLst>
          </p:cNvPr>
          <p:cNvSpPr/>
          <p:nvPr userDrawn="1"/>
        </p:nvSpPr>
        <p:spPr bwMode="auto">
          <a:xfrm>
            <a:off x="8384519" y="6206072"/>
            <a:ext cx="1708658" cy="1707972"/>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2200" dirty="0">
                <a:solidFill>
                  <a:schemeClr val="bg1"/>
                </a:solidFill>
              </a:rPr>
              <a:t>Color 4</a:t>
            </a:r>
          </a:p>
        </p:txBody>
      </p:sp>
      <p:sp>
        <p:nvSpPr>
          <p:cNvPr id="13" name="Rectangle 12">
            <a:extLst>
              <a:ext uri="{FF2B5EF4-FFF2-40B4-BE49-F238E27FC236}">
                <a16:creationId xmlns:a16="http://schemas.microsoft.com/office/drawing/2014/main" id="{5AA01437-CD27-AE9F-89DA-7D4DE605D975}"/>
              </a:ext>
            </a:extLst>
          </p:cNvPr>
          <p:cNvSpPr/>
          <p:nvPr userDrawn="1"/>
        </p:nvSpPr>
        <p:spPr bwMode="auto">
          <a:xfrm>
            <a:off x="10281437" y="6206072"/>
            <a:ext cx="1708658" cy="1707972"/>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2200" dirty="0">
                <a:solidFill>
                  <a:schemeClr val="tx1"/>
                </a:solidFill>
              </a:rPr>
              <a:t>Color 5</a:t>
            </a:r>
          </a:p>
        </p:txBody>
      </p:sp>
      <p:sp>
        <p:nvSpPr>
          <p:cNvPr id="14" name="Rectangle 13">
            <a:extLst>
              <a:ext uri="{FF2B5EF4-FFF2-40B4-BE49-F238E27FC236}">
                <a16:creationId xmlns:a16="http://schemas.microsoft.com/office/drawing/2014/main" id="{A7FA0E8F-766B-4982-3212-DC1CF66CAC67}"/>
              </a:ext>
            </a:extLst>
          </p:cNvPr>
          <p:cNvSpPr/>
          <p:nvPr userDrawn="1"/>
        </p:nvSpPr>
        <p:spPr bwMode="auto">
          <a:xfrm>
            <a:off x="12165075" y="6206072"/>
            <a:ext cx="1708658" cy="1707972"/>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2200" dirty="0">
                <a:solidFill>
                  <a:schemeClr val="tx1"/>
                </a:solidFill>
              </a:rPr>
              <a:t>Color 6</a:t>
            </a:r>
          </a:p>
        </p:txBody>
      </p:sp>
      <p:sp>
        <p:nvSpPr>
          <p:cNvPr id="2" name="Title Placeholder 1">
            <a:extLst>
              <a:ext uri="{FF2B5EF4-FFF2-40B4-BE49-F238E27FC236}">
                <a16:creationId xmlns:a16="http://schemas.microsoft.com/office/drawing/2014/main" id="{0EB6D242-7448-2F37-E0DE-C6FC6A39BD86}"/>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41008935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tro pag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42ADE2D-2DEC-D041-8C96-EC3FB263DCE2}"/>
              </a:ext>
            </a:extLst>
          </p:cNvPr>
          <p:cNvSpPr>
            <a:spLocks noGrp="1"/>
          </p:cNvSpPr>
          <p:nvPr>
            <p:ph type="body" sz="quarter" idx="26" hasCustomPrompt="1"/>
          </p:nvPr>
        </p:nvSpPr>
        <p:spPr>
          <a:xfrm>
            <a:off x="1232915" y="5014222"/>
            <a:ext cx="12660885" cy="3693319"/>
          </a:xfrm>
          <a:prstGeom prst="rect">
            <a:avLst/>
          </a:prstGeom>
        </p:spPr>
        <p:txBody>
          <a:bodyPr/>
          <a:lstStyle>
            <a:lvl1pPr marL="0" indent="0">
              <a:buNone/>
              <a:defRPr sz="4800" b="0" i="0" spc="-15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The mission of the Microsoft Developer Division is to earn the trust and love of developers across all languages and platforms and make them successful as they build the applications of the future.  </a:t>
            </a:r>
          </a:p>
        </p:txBody>
      </p:sp>
      <p:sp>
        <p:nvSpPr>
          <p:cNvPr id="5" name="Text Placeholder 6">
            <a:extLst>
              <a:ext uri="{FF2B5EF4-FFF2-40B4-BE49-F238E27FC236}">
                <a16:creationId xmlns:a16="http://schemas.microsoft.com/office/drawing/2014/main" id="{BA366440-93BA-6161-2871-E2E4DD9EFF70}"/>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2" name="Title Placeholder 1">
            <a:extLst>
              <a:ext uri="{FF2B5EF4-FFF2-40B4-BE49-F238E27FC236}">
                <a16:creationId xmlns:a16="http://schemas.microsoft.com/office/drawing/2014/main" id="{B8680AA0-3B80-0DE1-4469-A2891A484905}"/>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310092965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7" name="Text Placeholder 11">
            <a:extLst>
              <a:ext uri="{FF2B5EF4-FFF2-40B4-BE49-F238E27FC236}">
                <a16:creationId xmlns:a16="http://schemas.microsoft.com/office/drawing/2014/main" id="{E72E088B-8D04-DBE0-581B-6E7E935432AB}"/>
              </a:ext>
            </a:extLst>
          </p:cNvPr>
          <p:cNvSpPr>
            <a:spLocks noGrp="1"/>
          </p:cNvSpPr>
          <p:nvPr>
            <p:ph type="body" sz="quarter" idx="16" hasCustomPrompt="1"/>
          </p:nvPr>
        </p:nvSpPr>
        <p:spPr>
          <a:xfrm>
            <a:off x="6782313" y="2400221"/>
            <a:ext cx="5069201" cy="830997"/>
          </a:xfrm>
          <a:prstGeom prst="rect">
            <a:avLst/>
          </a:prstGeom>
          <a:noFill/>
        </p:spPr>
        <p:txBody>
          <a:bodyPr anchor="t"/>
          <a:lstStyle>
            <a:lvl1pPr marL="0" indent="0" algn="l">
              <a:spcBef>
                <a:spcPts val="0"/>
              </a:spcBef>
              <a:buNone/>
              <a:defRPr sz="5400" b="0" i="0">
                <a:solidFill>
                  <a:schemeClr val="accent6"/>
                </a:solidFill>
                <a:latin typeface="Space Grotesk Medium" pitchFamily="2" charset="0"/>
                <a:ea typeface="Space Grotesk Medium" pitchFamily="2" charset="0"/>
                <a:cs typeface="Space Grotesk Medium" pitchFamily="2" charset="0"/>
              </a:defRPr>
            </a:lvl1pPr>
          </a:lstStyle>
          <a:p>
            <a:pPr lvl="0"/>
            <a:r>
              <a:rPr lang="en-US" dirty="0"/>
              <a:t>01</a:t>
            </a:r>
          </a:p>
        </p:txBody>
      </p:sp>
      <p:sp>
        <p:nvSpPr>
          <p:cNvPr id="28" name="Text Placeholder 5">
            <a:extLst>
              <a:ext uri="{FF2B5EF4-FFF2-40B4-BE49-F238E27FC236}">
                <a16:creationId xmlns:a16="http://schemas.microsoft.com/office/drawing/2014/main" id="{96909F93-3056-3779-DDD8-D482DBFB0EE4}"/>
              </a:ext>
            </a:extLst>
          </p:cNvPr>
          <p:cNvSpPr>
            <a:spLocks noGrp="1"/>
          </p:cNvSpPr>
          <p:nvPr>
            <p:ph type="body" sz="quarter" idx="19" hasCustomPrompt="1"/>
          </p:nvPr>
        </p:nvSpPr>
        <p:spPr>
          <a:xfrm>
            <a:off x="6773862" y="3513121"/>
            <a:ext cx="5011737" cy="2215991"/>
          </a:xfrm>
          <a:prstGeom prst="rect">
            <a:avLst/>
          </a:prstGeom>
          <a:noFill/>
        </p:spPr>
        <p:txBody>
          <a:bodyPr/>
          <a:lstStyle>
            <a:lvl1pPr marL="0" indent="0">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29" name="Text Placeholder 11">
            <a:extLst>
              <a:ext uri="{FF2B5EF4-FFF2-40B4-BE49-F238E27FC236}">
                <a16:creationId xmlns:a16="http://schemas.microsoft.com/office/drawing/2014/main" id="{48DBC8EE-F85E-10D4-EF8A-9DA27D6A480B}"/>
              </a:ext>
            </a:extLst>
          </p:cNvPr>
          <p:cNvSpPr>
            <a:spLocks noGrp="1"/>
          </p:cNvSpPr>
          <p:nvPr>
            <p:ph type="body" sz="quarter" idx="41" hasCustomPrompt="1"/>
          </p:nvPr>
        </p:nvSpPr>
        <p:spPr>
          <a:xfrm>
            <a:off x="12320326" y="2400221"/>
            <a:ext cx="4952771" cy="830997"/>
          </a:xfrm>
          <a:prstGeom prst="rect">
            <a:avLst/>
          </a:prstGeom>
          <a:noFill/>
        </p:spPr>
        <p:txBody>
          <a:bodyPr anchor="t"/>
          <a:lstStyle>
            <a:lvl1pPr marL="0" indent="0" algn="l">
              <a:spcBef>
                <a:spcPts val="0"/>
              </a:spcBef>
              <a:buNone/>
              <a:defRPr sz="5400" b="0" i="0">
                <a:solidFill>
                  <a:schemeClr val="accent6"/>
                </a:solidFill>
                <a:latin typeface="Space Grotesk Medium" pitchFamily="2" charset="0"/>
                <a:ea typeface="Space Grotesk Medium" pitchFamily="2" charset="0"/>
                <a:cs typeface="Space Grotesk Medium" pitchFamily="2" charset="0"/>
              </a:defRPr>
            </a:lvl1pPr>
          </a:lstStyle>
          <a:p>
            <a:pPr lvl="0"/>
            <a:r>
              <a:rPr lang="en-US" dirty="0"/>
              <a:t>02</a:t>
            </a:r>
          </a:p>
        </p:txBody>
      </p:sp>
      <p:sp>
        <p:nvSpPr>
          <p:cNvPr id="30" name="Text Placeholder 5">
            <a:extLst>
              <a:ext uri="{FF2B5EF4-FFF2-40B4-BE49-F238E27FC236}">
                <a16:creationId xmlns:a16="http://schemas.microsoft.com/office/drawing/2014/main" id="{875DE94F-500B-6D92-C0A9-E42434FA2D95}"/>
              </a:ext>
            </a:extLst>
          </p:cNvPr>
          <p:cNvSpPr>
            <a:spLocks noGrp="1"/>
          </p:cNvSpPr>
          <p:nvPr>
            <p:ph type="body" sz="quarter" idx="42" hasCustomPrompt="1"/>
          </p:nvPr>
        </p:nvSpPr>
        <p:spPr>
          <a:xfrm>
            <a:off x="12311875" y="3513121"/>
            <a:ext cx="4896625" cy="2215991"/>
          </a:xfrm>
          <a:prstGeom prst="rect">
            <a:avLst/>
          </a:prstGeom>
          <a:noFill/>
        </p:spPr>
        <p:txBody>
          <a:bodyPr/>
          <a:lstStyle>
            <a:lvl1pPr marL="0" indent="0">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1" name="Text Placeholder 11">
            <a:extLst>
              <a:ext uri="{FF2B5EF4-FFF2-40B4-BE49-F238E27FC236}">
                <a16:creationId xmlns:a16="http://schemas.microsoft.com/office/drawing/2014/main" id="{AC7F6794-9819-6682-4B20-EF07DA4DB5F9}"/>
              </a:ext>
            </a:extLst>
          </p:cNvPr>
          <p:cNvSpPr>
            <a:spLocks noGrp="1"/>
          </p:cNvSpPr>
          <p:nvPr>
            <p:ph type="body" sz="quarter" idx="43" hasCustomPrompt="1"/>
          </p:nvPr>
        </p:nvSpPr>
        <p:spPr>
          <a:xfrm>
            <a:off x="17882114" y="2400221"/>
            <a:ext cx="5359835" cy="830997"/>
          </a:xfrm>
          <a:prstGeom prst="rect">
            <a:avLst/>
          </a:prstGeom>
          <a:noFill/>
        </p:spPr>
        <p:txBody>
          <a:bodyPr anchor="t"/>
          <a:lstStyle>
            <a:lvl1pPr marL="0" indent="0" algn="l">
              <a:spcBef>
                <a:spcPts val="0"/>
              </a:spcBef>
              <a:buNone/>
              <a:defRPr sz="5400" b="0" i="0">
                <a:solidFill>
                  <a:schemeClr val="accent6"/>
                </a:solidFill>
                <a:latin typeface="Space Grotesk Medium" pitchFamily="2" charset="0"/>
                <a:ea typeface="Space Grotesk Medium" pitchFamily="2" charset="0"/>
                <a:cs typeface="Space Grotesk Medium" pitchFamily="2" charset="0"/>
              </a:defRPr>
            </a:lvl1pPr>
          </a:lstStyle>
          <a:p>
            <a:pPr lvl="0"/>
            <a:r>
              <a:rPr lang="en-US" dirty="0"/>
              <a:t>03</a:t>
            </a:r>
          </a:p>
        </p:txBody>
      </p:sp>
      <p:sp>
        <p:nvSpPr>
          <p:cNvPr id="32" name="Text Placeholder 5">
            <a:extLst>
              <a:ext uri="{FF2B5EF4-FFF2-40B4-BE49-F238E27FC236}">
                <a16:creationId xmlns:a16="http://schemas.microsoft.com/office/drawing/2014/main" id="{FDC8D915-7183-A418-1E18-D73D8D46D065}"/>
              </a:ext>
            </a:extLst>
          </p:cNvPr>
          <p:cNvSpPr>
            <a:spLocks noGrp="1"/>
          </p:cNvSpPr>
          <p:nvPr>
            <p:ph type="body" sz="quarter" idx="44" hasCustomPrompt="1"/>
          </p:nvPr>
        </p:nvSpPr>
        <p:spPr>
          <a:xfrm>
            <a:off x="17873664" y="3513121"/>
            <a:ext cx="4731024" cy="2215991"/>
          </a:xfrm>
          <a:prstGeom prst="rect">
            <a:avLst/>
          </a:prstGeom>
          <a:noFill/>
        </p:spPr>
        <p:txBody>
          <a:bodyPr/>
          <a:lstStyle>
            <a:lvl1pPr marL="0" indent="0">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33" name="Text Placeholder 11">
            <a:extLst>
              <a:ext uri="{FF2B5EF4-FFF2-40B4-BE49-F238E27FC236}">
                <a16:creationId xmlns:a16="http://schemas.microsoft.com/office/drawing/2014/main" id="{B44B8055-2990-C663-5251-EC78CE6CC55F}"/>
              </a:ext>
            </a:extLst>
          </p:cNvPr>
          <p:cNvSpPr>
            <a:spLocks noGrp="1"/>
          </p:cNvSpPr>
          <p:nvPr>
            <p:ph type="body" sz="quarter" idx="45" hasCustomPrompt="1"/>
          </p:nvPr>
        </p:nvSpPr>
        <p:spPr>
          <a:xfrm>
            <a:off x="6792880" y="7536425"/>
            <a:ext cx="5006736" cy="830997"/>
          </a:xfrm>
          <a:prstGeom prst="rect">
            <a:avLst/>
          </a:prstGeom>
          <a:noFill/>
        </p:spPr>
        <p:txBody>
          <a:bodyPr anchor="t"/>
          <a:lstStyle>
            <a:lvl1pPr marL="0" indent="0" algn="l">
              <a:spcBef>
                <a:spcPts val="0"/>
              </a:spcBef>
              <a:buNone/>
              <a:defRPr sz="5400" b="0" i="0">
                <a:solidFill>
                  <a:schemeClr val="accent6"/>
                </a:solidFill>
                <a:latin typeface="Space Grotesk Medium" pitchFamily="2" charset="0"/>
                <a:ea typeface="Space Grotesk Medium" pitchFamily="2" charset="0"/>
                <a:cs typeface="Space Grotesk Medium" pitchFamily="2" charset="0"/>
              </a:defRPr>
            </a:lvl1pPr>
          </a:lstStyle>
          <a:p>
            <a:pPr lvl="0"/>
            <a:r>
              <a:rPr lang="en-US" dirty="0"/>
              <a:t>04</a:t>
            </a:r>
          </a:p>
        </p:txBody>
      </p:sp>
      <p:sp>
        <p:nvSpPr>
          <p:cNvPr id="34" name="Text Placeholder 5">
            <a:extLst>
              <a:ext uri="{FF2B5EF4-FFF2-40B4-BE49-F238E27FC236}">
                <a16:creationId xmlns:a16="http://schemas.microsoft.com/office/drawing/2014/main" id="{4F1182A8-939A-0E99-04C8-45F9FC03456F}"/>
              </a:ext>
            </a:extLst>
          </p:cNvPr>
          <p:cNvSpPr>
            <a:spLocks noGrp="1"/>
          </p:cNvSpPr>
          <p:nvPr>
            <p:ph type="body" sz="quarter" idx="46" hasCustomPrompt="1"/>
          </p:nvPr>
        </p:nvSpPr>
        <p:spPr>
          <a:xfrm>
            <a:off x="6784428" y="8649325"/>
            <a:ext cx="5019072" cy="2215991"/>
          </a:xfrm>
          <a:prstGeom prst="rect">
            <a:avLst/>
          </a:prstGeom>
          <a:noFill/>
        </p:spPr>
        <p:txBody>
          <a:bodyPr/>
          <a:lstStyle>
            <a:lvl1pPr marL="0" indent="0">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35" name="Text Placeholder 11">
            <a:extLst>
              <a:ext uri="{FF2B5EF4-FFF2-40B4-BE49-F238E27FC236}">
                <a16:creationId xmlns:a16="http://schemas.microsoft.com/office/drawing/2014/main" id="{E4FE2F93-3D02-814C-5130-7C0C4C1C425A}"/>
              </a:ext>
            </a:extLst>
          </p:cNvPr>
          <p:cNvSpPr>
            <a:spLocks noGrp="1"/>
          </p:cNvSpPr>
          <p:nvPr>
            <p:ph type="body" sz="quarter" idx="47" hasCustomPrompt="1"/>
          </p:nvPr>
        </p:nvSpPr>
        <p:spPr>
          <a:xfrm>
            <a:off x="12330892" y="7536425"/>
            <a:ext cx="4952771" cy="830997"/>
          </a:xfrm>
          <a:prstGeom prst="rect">
            <a:avLst/>
          </a:prstGeom>
          <a:noFill/>
        </p:spPr>
        <p:txBody>
          <a:bodyPr anchor="t"/>
          <a:lstStyle>
            <a:lvl1pPr marL="0" indent="0" algn="l">
              <a:spcBef>
                <a:spcPts val="0"/>
              </a:spcBef>
              <a:buNone/>
              <a:defRPr sz="5400" b="0" i="0">
                <a:solidFill>
                  <a:schemeClr val="accent6"/>
                </a:solidFill>
                <a:latin typeface="Space Grotesk Medium" pitchFamily="2" charset="0"/>
                <a:ea typeface="Space Grotesk Medium" pitchFamily="2" charset="0"/>
                <a:cs typeface="Space Grotesk Medium" pitchFamily="2" charset="0"/>
              </a:defRPr>
            </a:lvl1pPr>
          </a:lstStyle>
          <a:p>
            <a:pPr lvl="0"/>
            <a:r>
              <a:rPr lang="en-US"/>
              <a:t>05</a:t>
            </a:r>
          </a:p>
        </p:txBody>
      </p:sp>
      <p:sp>
        <p:nvSpPr>
          <p:cNvPr id="36" name="Text Placeholder 5">
            <a:extLst>
              <a:ext uri="{FF2B5EF4-FFF2-40B4-BE49-F238E27FC236}">
                <a16:creationId xmlns:a16="http://schemas.microsoft.com/office/drawing/2014/main" id="{137685A1-542E-8B96-8CFD-FF7C768C5727}"/>
              </a:ext>
            </a:extLst>
          </p:cNvPr>
          <p:cNvSpPr>
            <a:spLocks noGrp="1"/>
          </p:cNvSpPr>
          <p:nvPr>
            <p:ph type="body" sz="quarter" idx="48" hasCustomPrompt="1"/>
          </p:nvPr>
        </p:nvSpPr>
        <p:spPr>
          <a:xfrm>
            <a:off x="12322441" y="8649325"/>
            <a:ext cx="4900373" cy="2215991"/>
          </a:xfrm>
          <a:prstGeom prst="rect">
            <a:avLst/>
          </a:prstGeom>
          <a:noFill/>
        </p:spPr>
        <p:txBody>
          <a:bodyPr/>
          <a:lstStyle>
            <a:lvl1pPr marL="0" indent="0">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7" name="Text Placeholder 11">
            <a:extLst>
              <a:ext uri="{FF2B5EF4-FFF2-40B4-BE49-F238E27FC236}">
                <a16:creationId xmlns:a16="http://schemas.microsoft.com/office/drawing/2014/main" id="{362AF9F2-C5C6-1364-9C77-641F2DAFE4FA}"/>
              </a:ext>
            </a:extLst>
          </p:cNvPr>
          <p:cNvSpPr>
            <a:spLocks noGrp="1"/>
          </p:cNvSpPr>
          <p:nvPr>
            <p:ph type="body" sz="quarter" idx="49" hasCustomPrompt="1"/>
          </p:nvPr>
        </p:nvSpPr>
        <p:spPr>
          <a:xfrm>
            <a:off x="17892680" y="7536425"/>
            <a:ext cx="5359835" cy="830997"/>
          </a:xfrm>
          <a:prstGeom prst="rect">
            <a:avLst/>
          </a:prstGeom>
          <a:noFill/>
        </p:spPr>
        <p:txBody>
          <a:bodyPr anchor="t"/>
          <a:lstStyle>
            <a:lvl1pPr marL="0" indent="0" algn="l">
              <a:spcBef>
                <a:spcPts val="0"/>
              </a:spcBef>
              <a:buNone/>
              <a:defRPr sz="5400" b="0" i="0">
                <a:solidFill>
                  <a:schemeClr val="accent6"/>
                </a:solidFill>
                <a:latin typeface="Space Grotesk Medium" pitchFamily="2" charset="0"/>
                <a:ea typeface="Space Grotesk Medium" pitchFamily="2" charset="0"/>
                <a:cs typeface="Space Grotesk Medium" pitchFamily="2" charset="0"/>
              </a:defRPr>
            </a:lvl1pPr>
          </a:lstStyle>
          <a:p>
            <a:pPr lvl="0"/>
            <a:r>
              <a:rPr lang="en-US"/>
              <a:t>06</a:t>
            </a:r>
          </a:p>
        </p:txBody>
      </p:sp>
      <p:sp>
        <p:nvSpPr>
          <p:cNvPr id="38" name="Text Placeholder 5">
            <a:extLst>
              <a:ext uri="{FF2B5EF4-FFF2-40B4-BE49-F238E27FC236}">
                <a16:creationId xmlns:a16="http://schemas.microsoft.com/office/drawing/2014/main" id="{EA5AAE53-F84E-0F5D-96DF-2AA97D947378}"/>
              </a:ext>
            </a:extLst>
          </p:cNvPr>
          <p:cNvSpPr>
            <a:spLocks noGrp="1"/>
          </p:cNvSpPr>
          <p:nvPr>
            <p:ph type="body" sz="quarter" idx="50" hasCustomPrompt="1"/>
          </p:nvPr>
        </p:nvSpPr>
        <p:spPr>
          <a:xfrm>
            <a:off x="17884229" y="8649325"/>
            <a:ext cx="4785271" cy="2215991"/>
          </a:xfrm>
          <a:prstGeom prst="rect">
            <a:avLst/>
          </a:prstGeom>
          <a:noFill/>
        </p:spPr>
        <p:txBody>
          <a:bodyPr/>
          <a:lstStyle>
            <a:lvl1pPr marL="0" indent="0">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1216025" y="1219200"/>
            <a:ext cx="10333037" cy="1477328"/>
          </a:xfrm>
          <a:noFill/>
        </p:spPr>
        <p:txBody>
          <a:bodyPr/>
          <a:lstStyle>
            <a:lvl1pPr>
              <a:defRPr lang="en-US" sz="11000" spc="-300" dirty="0">
                <a:gradFill>
                  <a:gsLst>
                    <a:gs pos="0">
                      <a:srgbClr val="0B6CFF"/>
                    </a:gs>
                    <a:gs pos="99000">
                      <a:schemeClr val="accent1">
                        <a:lumMod val="60000"/>
                        <a:lumOff val="40000"/>
                      </a:schemeClr>
                    </a:gs>
                  </a:gsLst>
                  <a:lin ang="0" scaled="0"/>
                </a:gradFill>
                <a:latin typeface="Space Grotesk Medium" pitchFamily="2" charset="0"/>
                <a:cs typeface="Space Grotesk Medium" pitchFamily="2" charset="0"/>
              </a:defRPr>
            </a:lvl1pPr>
          </a:lstStyle>
          <a:p>
            <a:r>
              <a:rPr lang="en-US" sz="9600" dirty="0"/>
              <a:t>Program</a:t>
            </a:r>
          </a:p>
        </p:txBody>
      </p:sp>
    </p:spTree>
    <p:extLst>
      <p:ext uri="{BB962C8B-B14F-4D97-AF65-F5344CB8AC3E}">
        <p14:creationId xmlns:p14="http://schemas.microsoft.com/office/powerpoint/2010/main" val="2251744419"/>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7027068" y="5930898"/>
            <a:ext cx="10333037" cy="1477328"/>
          </a:xfrm>
        </p:spPr>
        <p:txBody>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9600" kern="1200" spc="-300" baseline="0" dirty="0">
                <a:gradFill>
                  <a:gsLst>
                    <a:gs pos="0">
                      <a:srgbClr val="0B6CFF"/>
                    </a:gs>
                    <a:gs pos="99000">
                      <a:schemeClr val="accent1">
                        <a:lumMod val="60000"/>
                        <a:lumOff val="40000"/>
                      </a:schemeClr>
                    </a:gs>
                  </a:gsLst>
                  <a:lin ang="0" scaled="0"/>
                </a:gradFill>
                <a:latin typeface="Space Grotesk Medium" pitchFamily="2" charset="0"/>
                <a:ea typeface="Open Sans SemiBold" panose="020B0706030804020204" pitchFamily="34" charset="0"/>
                <a:cs typeface="Space Grotesk Medium" pitchFamily="2" charset="0"/>
              </a:defRPr>
            </a:lvl1pPr>
          </a:lstStyle>
          <a:p>
            <a:r>
              <a:rPr lang="en-US" sz="9600" dirty="0"/>
              <a:t>Section title</a:t>
            </a:r>
          </a:p>
        </p:txBody>
      </p:sp>
    </p:spTree>
    <p:extLst>
      <p:ext uri="{BB962C8B-B14F-4D97-AF65-F5344CB8AC3E}">
        <p14:creationId xmlns:p14="http://schemas.microsoft.com/office/powerpoint/2010/main" val="157195821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5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1230738" y="5930898"/>
            <a:ext cx="10333037" cy="1477328"/>
          </a:xfrm>
        </p:spPr>
        <p:txBody>
          <a:bodyPr/>
          <a:lstStyle>
            <a:lvl1pPr marL="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9600" kern="1200" spc="-300" baseline="0" dirty="0">
                <a:gradFill>
                  <a:gsLst>
                    <a:gs pos="0">
                      <a:srgbClr val="0B6CFF"/>
                    </a:gs>
                    <a:gs pos="99000">
                      <a:schemeClr val="accent1">
                        <a:lumMod val="60000"/>
                        <a:lumOff val="40000"/>
                      </a:schemeClr>
                    </a:gs>
                  </a:gsLst>
                  <a:lin ang="0" scaled="0"/>
                </a:gradFill>
                <a:latin typeface="Space Grotesk Medium" pitchFamily="2" charset="0"/>
                <a:ea typeface="Open Sans SemiBold" panose="020B0706030804020204" pitchFamily="34" charset="0"/>
                <a:cs typeface="Space Grotesk Medium" pitchFamily="2" charset="0"/>
              </a:defRPr>
            </a:lvl1pPr>
          </a:lstStyle>
          <a:p>
            <a:r>
              <a:rPr lang="en-US" sz="9600" dirty="0"/>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6795302-00BF-09A4-14E8-4AD6DD573026}"/>
              </a:ext>
            </a:extLst>
          </p:cNvPr>
          <p:cNvSpPr>
            <a:spLocks noGrp="1"/>
          </p:cNvSpPr>
          <p:nvPr>
            <p:ph type="pic" sz="quarter" idx="11" hasCustomPrompt="1"/>
          </p:nvPr>
        </p:nvSpPr>
        <p:spPr bwMode="ltGray">
          <a:xfrm>
            <a:off x="11965259" y="0"/>
            <a:ext cx="12421916" cy="13716000"/>
          </a:xfrm>
          <a:gradFill>
            <a:gsLst>
              <a:gs pos="0">
                <a:srgbClr val="0B6CFF"/>
              </a:gs>
              <a:gs pos="73000">
                <a:srgbClr val="512BD4"/>
              </a:gs>
            </a:gsLst>
            <a:path path="circle">
              <a:fillToRect r="100000" b="100000"/>
            </a:path>
          </a:gradFill>
        </p:spPr>
        <p:txBody>
          <a:bodyPr vert="horz" wrap="square" lIns="0" tIns="137160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04144419"/>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p:bg>
      <p:bgPr>
        <a:gradFill>
          <a:gsLst>
            <a:gs pos="0">
              <a:srgbClr val="D601AA"/>
            </a:gs>
            <a:gs pos="57000">
              <a:srgbClr val="512BD4"/>
            </a:gs>
          </a:gsLst>
          <a:path path="circle">
            <a:fillToRect r="100000" b="100000"/>
          </a:path>
        </a:gradFill>
        <a:effectLst/>
      </p:bgPr>
    </p:bg>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7019779" y="6595918"/>
            <a:ext cx="10333037" cy="1477328"/>
          </a:xfrm>
        </p:spPr>
        <p:txBody>
          <a:bodyPr/>
          <a:lstStyle>
            <a:lvl1pPr algn="ctr">
              <a:defRPr lang="en-US" sz="11000" spc="-300" dirty="0">
                <a:solidFill>
                  <a:schemeClr val="bg1"/>
                </a:solidFill>
                <a:latin typeface="Space Grotesk Medium" pitchFamily="2" charset="0"/>
                <a:cs typeface="Space Grotesk Medium" pitchFamily="2" charset="0"/>
              </a:defRPr>
            </a:lvl1pPr>
          </a:lstStyle>
          <a:p>
            <a:r>
              <a:rPr lang="en-US" sz="9600" dirty="0"/>
              <a:t>Section title</a:t>
            </a:r>
          </a:p>
        </p:txBody>
      </p:sp>
    </p:spTree>
    <p:extLst>
      <p:ext uri="{BB962C8B-B14F-4D97-AF65-F5344CB8AC3E}">
        <p14:creationId xmlns:p14="http://schemas.microsoft.com/office/powerpoint/2010/main" val="1135841194"/>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ection title">
    <p:bg>
      <p:bgPr>
        <a:gradFill flip="none" rotWithShape="1">
          <a:gsLst>
            <a:gs pos="53000">
              <a:srgbClr val="512BD4"/>
            </a:gs>
            <a:gs pos="0">
              <a:srgbClr val="0B6CFF"/>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6A4037A2-AFD5-50C4-4E4C-8C3D36C6F6D1}"/>
              </a:ext>
            </a:extLst>
          </p:cNvPr>
          <p:cNvSpPr>
            <a:spLocks noGrp="1"/>
          </p:cNvSpPr>
          <p:nvPr>
            <p:ph type="body" sz="quarter" idx="51" hasCustomPrompt="1"/>
          </p:nvPr>
        </p:nvSpPr>
        <p:spPr>
          <a:xfrm>
            <a:off x="7019779" y="6595918"/>
            <a:ext cx="10333037" cy="1477328"/>
          </a:xfrm>
        </p:spPr>
        <p:txBody>
          <a:bodyPr/>
          <a:lstStyle>
            <a:lvl1pPr algn="ctr">
              <a:defRPr lang="en-US" sz="11000" spc="-300" dirty="0">
                <a:solidFill>
                  <a:schemeClr val="bg1"/>
                </a:solidFill>
                <a:latin typeface="Space Grotesk Medium" pitchFamily="2" charset="0"/>
                <a:cs typeface="Space Grotesk Medium" pitchFamily="2" charset="0"/>
              </a:defRPr>
            </a:lvl1pPr>
          </a:lstStyle>
          <a:p>
            <a:r>
              <a:rPr lang="en-US" sz="9600" dirty="0"/>
              <a:t>Section title</a:t>
            </a:r>
          </a:p>
        </p:txBody>
      </p:sp>
    </p:spTree>
    <p:extLst>
      <p:ext uri="{BB962C8B-B14F-4D97-AF65-F5344CB8AC3E}">
        <p14:creationId xmlns:p14="http://schemas.microsoft.com/office/powerpoint/2010/main" val="4111882806"/>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ection title">
    <p:bg>
      <p:bgPr>
        <a:gradFill flip="none" rotWithShape="1">
          <a:gsLst>
            <a:gs pos="0">
              <a:srgbClr val="F65163"/>
            </a:gs>
            <a:gs pos="69000">
              <a:srgbClr val="512BD4"/>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BC363942-7952-746E-8F2D-4076DEAA6946}"/>
              </a:ext>
            </a:extLst>
          </p:cNvPr>
          <p:cNvSpPr>
            <a:spLocks noGrp="1"/>
          </p:cNvSpPr>
          <p:nvPr>
            <p:ph type="body" sz="quarter" idx="51" hasCustomPrompt="1"/>
          </p:nvPr>
        </p:nvSpPr>
        <p:spPr>
          <a:xfrm>
            <a:off x="7019779" y="6595918"/>
            <a:ext cx="10333037" cy="1477328"/>
          </a:xfrm>
        </p:spPr>
        <p:txBody>
          <a:bodyPr/>
          <a:lstStyle>
            <a:lvl1pPr algn="ctr">
              <a:defRPr lang="en-US" sz="11000" spc="-300" dirty="0">
                <a:solidFill>
                  <a:schemeClr val="bg1"/>
                </a:solidFill>
                <a:latin typeface="Space Grotesk Medium" pitchFamily="2" charset="0"/>
                <a:cs typeface="Space Grotesk Medium" pitchFamily="2" charset="0"/>
              </a:defRPr>
            </a:lvl1pPr>
          </a:lstStyle>
          <a:p>
            <a:r>
              <a:rPr lang="en-US" sz="9600" dirty="0"/>
              <a:t>Section title</a:t>
            </a:r>
          </a:p>
        </p:txBody>
      </p:sp>
    </p:spTree>
    <p:extLst>
      <p:ext uri="{BB962C8B-B14F-4D97-AF65-F5344CB8AC3E}">
        <p14:creationId xmlns:p14="http://schemas.microsoft.com/office/powerpoint/2010/main" val="130811236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with ov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10456863" y="3600218"/>
            <a:ext cx="3567710" cy="830997"/>
          </a:xfrm>
          <a:prstGeom prst="rect">
            <a:avLst/>
          </a:prstGeom>
        </p:spPr>
        <p:txBody>
          <a:bodyPr anchor="t"/>
          <a:lstStyle>
            <a:lvl1pPr marL="0" indent="0" algn="l">
              <a:spcBef>
                <a:spcPts val="0"/>
              </a:spcBef>
              <a:buNone/>
              <a:defRPr sz="5400" b="0" i="0">
                <a:solidFill>
                  <a:schemeClr val="bg1"/>
                </a:solidFill>
                <a:latin typeface="Space Grotesk Medium" pitchFamily="2" charset="0"/>
                <a:ea typeface="Space Grotesk Medium" pitchFamily="2" charset="0"/>
                <a:cs typeface="Space Grotesk Medium" pitchFamily="2" charset="0"/>
              </a:defRPr>
            </a:lvl1pPr>
          </a:lstStyle>
          <a:p>
            <a:pPr lvl="0"/>
            <a:r>
              <a:rPr lang="en-US" dirty="0"/>
              <a:t>01</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10475366" y="4700418"/>
            <a:ext cx="3262936" cy="2954655"/>
          </a:xfrm>
          <a:prstGeom prst="rect">
            <a:avLst/>
          </a:prstGeom>
        </p:spPr>
        <p:txBody>
          <a:bodyPr/>
          <a:lstStyle>
            <a:lvl1pPr marL="0" indent="0">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1220563" y="4573418"/>
            <a:ext cx="7248979" cy="3016210"/>
          </a:xfrm>
          <a:prstGeom prst="rect">
            <a:avLst/>
          </a:prstGeom>
        </p:spPr>
        <p:txBody>
          <a:bodyPr/>
          <a:lstStyle>
            <a:lvl1pPr marL="0" indent="0">
              <a:buNone/>
              <a:defRPr sz="2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27" name="Text Placeholder 11">
            <a:extLst>
              <a:ext uri="{FF2B5EF4-FFF2-40B4-BE49-F238E27FC236}">
                <a16:creationId xmlns:a16="http://schemas.microsoft.com/office/drawing/2014/main" id="{4AB74E78-8390-174D-9B27-80F7A59F0249}"/>
              </a:ext>
            </a:extLst>
          </p:cNvPr>
          <p:cNvSpPr>
            <a:spLocks noGrp="1"/>
          </p:cNvSpPr>
          <p:nvPr>
            <p:ph type="body" sz="quarter" idx="41" hasCustomPrompt="1"/>
          </p:nvPr>
        </p:nvSpPr>
        <p:spPr>
          <a:xfrm>
            <a:off x="14151786" y="3600218"/>
            <a:ext cx="3567710" cy="830997"/>
          </a:xfrm>
          <a:prstGeom prst="rect">
            <a:avLst/>
          </a:prstGeom>
        </p:spPr>
        <p:txBody>
          <a:bodyPr anchor="t"/>
          <a:lstStyle>
            <a:lvl1pPr marL="0" indent="0" algn="l">
              <a:spcBef>
                <a:spcPts val="0"/>
              </a:spcBef>
              <a:buNone/>
              <a:defRPr sz="5400" b="0" i="0">
                <a:solidFill>
                  <a:schemeClr val="bg1"/>
                </a:solidFill>
                <a:latin typeface="Space Grotesk Medium" pitchFamily="2" charset="0"/>
                <a:ea typeface="Space Grotesk Medium" pitchFamily="2" charset="0"/>
                <a:cs typeface="Space Grotesk Medium" pitchFamily="2" charset="0"/>
              </a:defRPr>
            </a:lvl1pPr>
          </a:lstStyle>
          <a:p>
            <a:pPr lvl="0"/>
            <a:r>
              <a:rPr lang="en-US"/>
              <a:t>02</a:t>
            </a:r>
          </a:p>
        </p:txBody>
      </p:sp>
      <p:sp>
        <p:nvSpPr>
          <p:cNvPr id="28" name="Text Placeholder 5">
            <a:extLst>
              <a:ext uri="{FF2B5EF4-FFF2-40B4-BE49-F238E27FC236}">
                <a16:creationId xmlns:a16="http://schemas.microsoft.com/office/drawing/2014/main" id="{FABC14D8-90D8-4A45-BDAB-FF2F21108ABA}"/>
              </a:ext>
            </a:extLst>
          </p:cNvPr>
          <p:cNvSpPr>
            <a:spLocks noGrp="1"/>
          </p:cNvSpPr>
          <p:nvPr>
            <p:ph type="body" sz="quarter" idx="42" hasCustomPrompt="1"/>
          </p:nvPr>
        </p:nvSpPr>
        <p:spPr>
          <a:xfrm>
            <a:off x="14170289" y="4700418"/>
            <a:ext cx="3262936" cy="2954655"/>
          </a:xfrm>
          <a:prstGeom prst="rect">
            <a:avLst/>
          </a:prstGeom>
        </p:spPr>
        <p:txBody>
          <a:bodyPr/>
          <a:lstStyle>
            <a:lvl1pPr marL="0" indent="0">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9" name="Text Placeholder 11">
            <a:extLst>
              <a:ext uri="{FF2B5EF4-FFF2-40B4-BE49-F238E27FC236}">
                <a16:creationId xmlns:a16="http://schemas.microsoft.com/office/drawing/2014/main" id="{74A9574C-6D00-4449-88B5-83F03EB65E2F}"/>
              </a:ext>
            </a:extLst>
          </p:cNvPr>
          <p:cNvSpPr>
            <a:spLocks noGrp="1"/>
          </p:cNvSpPr>
          <p:nvPr>
            <p:ph type="body" sz="quarter" idx="43" hasCustomPrompt="1"/>
          </p:nvPr>
        </p:nvSpPr>
        <p:spPr>
          <a:xfrm>
            <a:off x="17877462" y="3600218"/>
            <a:ext cx="3567710" cy="830997"/>
          </a:xfrm>
          <a:prstGeom prst="rect">
            <a:avLst/>
          </a:prstGeom>
        </p:spPr>
        <p:txBody>
          <a:bodyPr anchor="t"/>
          <a:lstStyle>
            <a:lvl1pPr marL="0" indent="0" algn="l">
              <a:spcBef>
                <a:spcPts val="0"/>
              </a:spcBef>
              <a:buNone/>
              <a:defRPr sz="5400" b="0" i="0">
                <a:solidFill>
                  <a:schemeClr val="bg1"/>
                </a:solidFill>
                <a:latin typeface="Space Grotesk Medium" pitchFamily="2" charset="0"/>
                <a:ea typeface="Space Grotesk Medium" pitchFamily="2" charset="0"/>
                <a:cs typeface="Space Grotesk Medium" pitchFamily="2" charset="0"/>
              </a:defRPr>
            </a:lvl1pPr>
          </a:lstStyle>
          <a:p>
            <a:pPr lvl="0"/>
            <a:r>
              <a:rPr lang="en-US"/>
              <a:t>03</a:t>
            </a:r>
          </a:p>
        </p:txBody>
      </p:sp>
      <p:sp>
        <p:nvSpPr>
          <p:cNvPr id="30" name="Text Placeholder 5">
            <a:extLst>
              <a:ext uri="{FF2B5EF4-FFF2-40B4-BE49-F238E27FC236}">
                <a16:creationId xmlns:a16="http://schemas.microsoft.com/office/drawing/2014/main" id="{D25C9044-5333-9A4B-A7B5-E266957F5BD8}"/>
              </a:ext>
            </a:extLst>
          </p:cNvPr>
          <p:cNvSpPr>
            <a:spLocks noGrp="1"/>
          </p:cNvSpPr>
          <p:nvPr>
            <p:ph type="body" sz="quarter" idx="44" hasCustomPrompt="1"/>
          </p:nvPr>
        </p:nvSpPr>
        <p:spPr>
          <a:xfrm>
            <a:off x="17895965" y="4700418"/>
            <a:ext cx="3135235" cy="3323987"/>
          </a:xfrm>
          <a:prstGeom prst="rect">
            <a:avLst/>
          </a:prstGeom>
        </p:spPr>
        <p:txBody>
          <a:bodyPr/>
          <a:lstStyle>
            <a:lvl1pPr marL="0" indent="0">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15" name="Text Placeholder 11">
            <a:extLst>
              <a:ext uri="{FF2B5EF4-FFF2-40B4-BE49-F238E27FC236}">
                <a16:creationId xmlns:a16="http://schemas.microsoft.com/office/drawing/2014/main" id="{9E09F61B-90C3-4241-B36D-F830C0EFD6E5}"/>
              </a:ext>
            </a:extLst>
          </p:cNvPr>
          <p:cNvSpPr>
            <a:spLocks noGrp="1"/>
          </p:cNvSpPr>
          <p:nvPr>
            <p:ph type="body" sz="quarter" idx="27" hasCustomPrompt="1"/>
          </p:nvPr>
        </p:nvSpPr>
        <p:spPr>
          <a:xfrm>
            <a:off x="1220563" y="3825636"/>
            <a:ext cx="7277271" cy="492444"/>
          </a:xfrm>
          <a:prstGeom prst="rect">
            <a:avLst/>
          </a:prstGeom>
        </p:spPr>
        <p:txBody>
          <a:bodyPr anchor="t"/>
          <a:lstStyle>
            <a:lvl1pPr marL="0" indent="0">
              <a:spcBef>
                <a:spcPts val="0"/>
              </a:spcBef>
              <a:buNone/>
              <a:defRPr sz="3200" b="0" i="0" spc="-150">
                <a:solidFill>
                  <a:schemeClr val="bg1"/>
                </a:solidFill>
                <a:latin typeface="Space Grotesk Medium" pitchFamily="2" charset="0"/>
                <a:ea typeface="Space Grotesk Medium" pitchFamily="2" charset="0"/>
                <a:cs typeface="Space Grotesk Medium" pitchFamily="2" charset="0"/>
              </a:defRPr>
            </a:lvl1pPr>
          </a:lstStyle>
          <a:p>
            <a:pPr lvl="0"/>
            <a:r>
              <a:rPr lang="en-US" dirty="0"/>
              <a:t>OVERVIEW</a:t>
            </a:r>
          </a:p>
        </p:txBody>
      </p:sp>
      <p:sp>
        <p:nvSpPr>
          <p:cNvPr id="8" name="Text Placeholder 6">
            <a:extLst>
              <a:ext uri="{FF2B5EF4-FFF2-40B4-BE49-F238E27FC236}">
                <a16:creationId xmlns:a16="http://schemas.microsoft.com/office/drawing/2014/main" id="{033C893E-1D3B-D5AA-4378-8F62780C9F27}"/>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2" name="Title Placeholder 1">
            <a:extLst>
              <a:ext uri="{FF2B5EF4-FFF2-40B4-BE49-F238E27FC236}">
                <a16:creationId xmlns:a16="http://schemas.microsoft.com/office/drawing/2014/main" id="{C4BC78A2-F0FF-3B8A-9FF1-BFCA5963E1ED}"/>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26650346"/>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1224475" y="5833120"/>
            <a:ext cx="3472583"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dirty="0"/>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1216025" y="6943639"/>
            <a:ext cx="3211009" cy="2954655"/>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4919398" y="5833120"/>
            <a:ext cx="3472583"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8622772" y="5833120"/>
            <a:ext cx="3472583"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12326147" y="5833120"/>
            <a:ext cx="3429792"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16021069" y="5833120"/>
            <a:ext cx="3472583"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19724443" y="5833120"/>
            <a:ext cx="3472583"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4919398" y="6943639"/>
            <a:ext cx="3211009" cy="2954655"/>
          </a:xfrm>
          <a:prstGeom prst="rect">
            <a:avLst/>
          </a:prstGeom>
        </p:spPr>
        <p:txBody>
          <a:bodyPr/>
          <a:lstStyle>
            <a:lvl1pPr marL="0" indent="0">
              <a:buNone/>
              <a:defRPr lang="en-US" sz="24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8622771" y="6943639"/>
            <a:ext cx="3211009" cy="2954655"/>
          </a:xfrm>
          <a:prstGeom prst="rect">
            <a:avLst/>
          </a:prstGeom>
        </p:spPr>
        <p:txBody>
          <a:bodyPr/>
          <a:lstStyle>
            <a:lvl1pPr marL="0" indent="0">
              <a:buNone/>
              <a:defRPr lang="en-US" sz="24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12301538" y="6943639"/>
            <a:ext cx="3211009" cy="2954655"/>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16004911" y="6943639"/>
            <a:ext cx="3211009" cy="2954655"/>
          </a:xfrm>
          <a:prstGeom prst="rect">
            <a:avLst/>
          </a:prstGeom>
        </p:spPr>
        <p:txBody>
          <a:bodyPr/>
          <a:lstStyle>
            <a:lvl1pPr marL="0" indent="0">
              <a:buNone/>
              <a:defRPr lang="en-US" sz="24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19708284" y="6943639"/>
            <a:ext cx="3211009" cy="2954655"/>
          </a:xfrm>
          <a:prstGeom prst="rect">
            <a:avLst/>
          </a:prstGeom>
        </p:spPr>
        <p:txBody>
          <a:bodyPr/>
          <a:lstStyle>
            <a:lvl1pPr marL="0" indent="0">
              <a:buNone/>
              <a:defRPr lang="en-US" sz="24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5" name="Text Placeholder 6">
            <a:extLst>
              <a:ext uri="{FF2B5EF4-FFF2-40B4-BE49-F238E27FC236}">
                <a16:creationId xmlns:a16="http://schemas.microsoft.com/office/drawing/2014/main" id="{6FE29B66-D8BD-48F3-CCB2-88AB1E6620F3}"/>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3" name="Title Placeholder 1">
            <a:extLst>
              <a:ext uri="{FF2B5EF4-FFF2-40B4-BE49-F238E27FC236}">
                <a16:creationId xmlns:a16="http://schemas.microsoft.com/office/drawing/2014/main" id="{339E68CB-0CE3-5A08-2F8D-82F36D4FDACC}"/>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335142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p:bg>
      <p:bgPr>
        <a:gradFill>
          <a:gsLst>
            <a:gs pos="0">
              <a:srgbClr val="D601AA"/>
            </a:gs>
            <a:gs pos="57000">
              <a:srgbClr val="512BD4"/>
            </a:gs>
          </a:gsLst>
          <a:path path="circle">
            <a:fillToRect r="100000" b="100000"/>
          </a:path>
        </a:gradFill>
        <a:effectLst/>
      </p:bgPr>
    </p:bg>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7019779" y="6595918"/>
            <a:ext cx="10333037" cy="1477328"/>
          </a:xfrm>
        </p:spPr>
        <p:txBody>
          <a:bodyPr/>
          <a:lstStyle>
            <a:lvl1pPr algn="ctr">
              <a:defRPr lang="en-US" sz="11000" spc="-300" dirty="0">
                <a:solidFill>
                  <a:schemeClr val="bg1"/>
                </a:solidFill>
                <a:latin typeface="Space Grotesk Medium" pitchFamily="2" charset="0"/>
                <a:cs typeface="Space Grotesk Medium" pitchFamily="2" charset="0"/>
              </a:defRPr>
            </a:lvl1pPr>
          </a:lstStyle>
          <a:p>
            <a:r>
              <a:rPr lang="en-US" sz="9600" dirty="0"/>
              <a:t>Section title</a:t>
            </a:r>
          </a:p>
        </p:txBody>
      </p:sp>
    </p:spTree>
    <p:extLst>
      <p:ext uri="{BB962C8B-B14F-4D97-AF65-F5344CB8AC3E}">
        <p14:creationId xmlns:p14="http://schemas.microsoft.com/office/powerpoint/2010/main" val="2974318420"/>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Six column info">
    <p:bg>
      <p:bgPr>
        <a:solidFill>
          <a:srgbClr val="1F1F1F"/>
        </a:solidFill>
        <a:effectLst/>
      </p:bgPr>
    </p:bg>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1224475" y="5833120"/>
            <a:ext cx="3472583" cy="830997"/>
          </a:xfrm>
          <a:prstGeom prst="rect">
            <a:avLst/>
          </a:prstGeom>
        </p:spPr>
        <p:txBody>
          <a:bodyPr anchor="t"/>
          <a:lstStyle>
            <a:lvl1pPr marL="0" indent="0" algn="l">
              <a:spcBef>
                <a:spcPts val="0"/>
              </a:spcBef>
              <a:buNone/>
              <a:defRPr sz="5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1216025" y="6943639"/>
            <a:ext cx="3211009" cy="2954655"/>
          </a:xfrm>
          <a:prstGeom prst="rect">
            <a:avLst/>
          </a:prstGeom>
        </p:spPr>
        <p:txBody>
          <a:bodyPr/>
          <a:lstStyle>
            <a:lvl1pPr marL="0" indent="0">
              <a:buNone/>
              <a:defRPr sz="24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4919398" y="5833120"/>
            <a:ext cx="3472583" cy="830997"/>
          </a:xfrm>
          <a:prstGeom prst="rect">
            <a:avLst/>
          </a:prstGeom>
        </p:spPr>
        <p:txBody>
          <a:bodyPr anchor="t"/>
          <a:lstStyle>
            <a:lvl1pPr marL="0" indent="0" algn="l">
              <a:spcBef>
                <a:spcPts val="0"/>
              </a:spcBef>
              <a:buNone/>
              <a:defRPr sz="5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8622772" y="5833120"/>
            <a:ext cx="3472583" cy="830997"/>
          </a:xfrm>
          <a:prstGeom prst="rect">
            <a:avLst/>
          </a:prstGeom>
        </p:spPr>
        <p:txBody>
          <a:bodyPr anchor="t"/>
          <a:lstStyle>
            <a:lvl1pPr marL="0" indent="0" algn="l">
              <a:spcBef>
                <a:spcPts val="0"/>
              </a:spcBef>
              <a:buNone/>
              <a:defRPr sz="5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12326147" y="5833120"/>
            <a:ext cx="3429792" cy="830997"/>
          </a:xfrm>
          <a:prstGeom prst="rect">
            <a:avLst/>
          </a:prstGeom>
        </p:spPr>
        <p:txBody>
          <a:bodyPr anchor="t"/>
          <a:lstStyle>
            <a:lvl1pPr marL="0" indent="0" algn="l">
              <a:spcBef>
                <a:spcPts val="0"/>
              </a:spcBef>
              <a:buNone/>
              <a:defRPr sz="5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16021069" y="5833120"/>
            <a:ext cx="3472583" cy="830997"/>
          </a:xfrm>
          <a:prstGeom prst="rect">
            <a:avLst/>
          </a:prstGeom>
        </p:spPr>
        <p:txBody>
          <a:bodyPr anchor="t"/>
          <a:lstStyle>
            <a:lvl1pPr marL="0" indent="0" algn="l">
              <a:spcBef>
                <a:spcPts val="0"/>
              </a:spcBef>
              <a:buNone/>
              <a:defRPr sz="5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19724443" y="5833120"/>
            <a:ext cx="3472583" cy="830997"/>
          </a:xfrm>
          <a:prstGeom prst="rect">
            <a:avLst/>
          </a:prstGeom>
        </p:spPr>
        <p:txBody>
          <a:bodyPr anchor="t"/>
          <a:lstStyle>
            <a:lvl1pPr marL="0" indent="0" algn="l">
              <a:spcBef>
                <a:spcPts val="0"/>
              </a:spcBef>
              <a:buNone/>
              <a:defRPr sz="5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4919398" y="6943639"/>
            <a:ext cx="3211009" cy="2954655"/>
          </a:xfrm>
          <a:prstGeom prst="rect">
            <a:avLst/>
          </a:prstGeom>
        </p:spPr>
        <p:txBody>
          <a:bodyPr/>
          <a:lstStyle>
            <a:lvl1pPr marL="0" indent="0">
              <a:buNone/>
              <a:defRPr lang="en-US" sz="24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8622771" y="6943639"/>
            <a:ext cx="3211009" cy="2954655"/>
          </a:xfrm>
          <a:prstGeom prst="rect">
            <a:avLst/>
          </a:prstGeom>
        </p:spPr>
        <p:txBody>
          <a:bodyPr/>
          <a:lstStyle>
            <a:lvl1pPr marL="0" indent="0">
              <a:buNone/>
              <a:defRPr lang="en-US" sz="24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12301538" y="6943639"/>
            <a:ext cx="3211009" cy="2954655"/>
          </a:xfrm>
          <a:prstGeom prst="rect">
            <a:avLst/>
          </a:prstGeom>
        </p:spPr>
        <p:txBody>
          <a:bodyPr/>
          <a:lstStyle>
            <a:lvl1pPr marL="0" indent="0">
              <a:buNone/>
              <a:defRPr sz="24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16004911" y="6943639"/>
            <a:ext cx="3211009" cy="2954655"/>
          </a:xfrm>
          <a:prstGeom prst="rect">
            <a:avLst/>
          </a:prstGeom>
        </p:spPr>
        <p:txBody>
          <a:bodyPr/>
          <a:lstStyle>
            <a:lvl1pPr marL="0" indent="0">
              <a:buNone/>
              <a:defRPr lang="en-US" sz="24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19708284" y="6943639"/>
            <a:ext cx="3211009" cy="2954655"/>
          </a:xfrm>
          <a:prstGeom prst="rect">
            <a:avLst/>
          </a:prstGeom>
        </p:spPr>
        <p:txBody>
          <a:bodyPr/>
          <a:lstStyle>
            <a:lvl1pPr marL="0" indent="0">
              <a:buNone/>
              <a:defRPr lang="en-US" sz="24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5" name="Text Placeholder 6">
            <a:extLst>
              <a:ext uri="{FF2B5EF4-FFF2-40B4-BE49-F238E27FC236}">
                <a16:creationId xmlns:a16="http://schemas.microsoft.com/office/drawing/2014/main" id="{6677DB6D-5FBC-955E-E30E-070135A48BDD}"/>
              </a:ext>
            </a:extLst>
          </p:cNvPr>
          <p:cNvSpPr>
            <a:spLocks noGrp="1"/>
          </p:cNvSpPr>
          <p:nvPr>
            <p:ph type="body" sz="quarter" idx="10" hasCustomPrompt="1"/>
          </p:nvPr>
        </p:nvSpPr>
        <p:spPr>
          <a:xfrm>
            <a:off x="1216025" y="1899012"/>
            <a:ext cx="8332788" cy="738664"/>
          </a:xfrm>
        </p:spPr>
        <p:txBody>
          <a:bodyPr/>
          <a:lstStyle>
            <a:lvl1pPr>
              <a:defRPr sz="4800">
                <a:solidFill>
                  <a:schemeClr val="bg1">
                    <a:lumMod val="85000"/>
                  </a:schemeClr>
                </a:solidFill>
                <a:latin typeface="Space Grotesk Medium" pitchFamily="2" charset="0"/>
                <a:cs typeface="Space Grotesk Medium" pitchFamily="2" charset="0"/>
              </a:defRPr>
            </a:lvl1pPr>
          </a:lstStyle>
          <a:p>
            <a:pPr lvl="0"/>
            <a:r>
              <a:rPr lang="en-US" dirty="0"/>
              <a:t>Click to edit subtitle</a:t>
            </a:r>
          </a:p>
        </p:txBody>
      </p:sp>
      <p:sp>
        <p:nvSpPr>
          <p:cNvPr id="3" name="Title Placeholder 1">
            <a:extLst>
              <a:ext uri="{FF2B5EF4-FFF2-40B4-BE49-F238E27FC236}">
                <a16:creationId xmlns:a16="http://schemas.microsoft.com/office/drawing/2014/main" id="{B039BAB7-2CBC-9F1B-8CED-C28076F52AA2}"/>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34318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1224475" y="5498584"/>
            <a:ext cx="3472583" cy="1107996"/>
          </a:xfrm>
          <a:prstGeom prst="rect">
            <a:avLst/>
          </a:prstGeom>
        </p:spPr>
        <p:txBody>
          <a:bodyPr anchor="t"/>
          <a:lstStyle>
            <a:lvl1pPr marL="0" indent="0" algn="l">
              <a:spcBef>
                <a:spcPts val="0"/>
              </a:spcBef>
              <a:buNone/>
              <a:defRPr sz="36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1216025" y="6943639"/>
            <a:ext cx="3211009" cy="2954655"/>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4919398" y="6943639"/>
            <a:ext cx="3211009" cy="2954655"/>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8622771" y="6943639"/>
            <a:ext cx="3211009" cy="2954655"/>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12301538" y="6943639"/>
            <a:ext cx="3211009" cy="2954655"/>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16004911" y="6943639"/>
            <a:ext cx="3211009" cy="2954655"/>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19708284" y="6943639"/>
            <a:ext cx="3211009" cy="2954655"/>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16" name="Text Placeholder 11">
            <a:extLst>
              <a:ext uri="{FF2B5EF4-FFF2-40B4-BE49-F238E27FC236}">
                <a16:creationId xmlns:a16="http://schemas.microsoft.com/office/drawing/2014/main" id="{AD3BE638-BEB7-147C-8D95-CB1131E930CD}"/>
              </a:ext>
            </a:extLst>
          </p:cNvPr>
          <p:cNvSpPr>
            <a:spLocks noGrp="1"/>
          </p:cNvSpPr>
          <p:nvPr>
            <p:ph type="body" sz="quarter" idx="55" hasCustomPrompt="1"/>
          </p:nvPr>
        </p:nvSpPr>
        <p:spPr>
          <a:xfrm>
            <a:off x="4915529" y="5498584"/>
            <a:ext cx="3472583" cy="1107996"/>
          </a:xfrm>
          <a:prstGeom prst="rect">
            <a:avLst/>
          </a:prstGeom>
        </p:spPr>
        <p:txBody>
          <a:bodyPr anchor="t"/>
          <a:lstStyle>
            <a:lvl1pPr marL="0" indent="0" algn="l">
              <a:spcBef>
                <a:spcPts val="0"/>
              </a:spcBef>
              <a:buNone/>
              <a:defRPr sz="36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18" name="Text Placeholder 11">
            <a:extLst>
              <a:ext uri="{FF2B5EF4-FFF2-40B4-BE49-F238E27FC236}">
                <a16:creationId xmlns:a16="http://schemas.microsoft.com/office/drawing/2014/main" id="{69CCC7CB-AA82-BA49-1F32-4A3D78DAE0A9}"/>
              </a:ext>
            </a:extLst>
          </p:cNvPr>
          <p:cNvSpPr>
            <a:spLocks noGrp="1"/>
          </p:cNvSpPr>
          <p:nvPr>
            <p:ph type="body" sz="quarter" idx="56" hasCustomPrompt="1"/>
          </p:nvPr>
        </p:nvSpPr>
        <p:spPr>
          <a:xfrm>
            <a:off x="8622771" y="5498584"/>
            <a:ext cx="3472583" cy="1107996"/>
          </a:xfrm>
          <a:prstGeom prst="rect">
            <a:avLst/>
          </a:prstGeom>
        </p:spPr>
        <p:txBody>
          <a:bodyPr anchor="t"/>
          <a:lstStyle>
            <a:lvl1pPr marL="0" indent="0" algn="l">
              <a:spcBef>
                <a:spcPts val="0"/>
              </a:spcBef>
              <a:buNone/>
              <a:defRPr sz="36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23" name="Text Placeholder 11">
            <a:extLst>
              <a:ext uri="{FF2B5EF4-FFF2-40B4-BE49-F238E27FC236}">
                <a16:creationId xmlns:a16="http://schemas.microsoft.com/office/drawing/2014/main" id="{CCB3495C-10BF-6515-289E-EF5B8FB64C97}"/>
              </a:ext>
            </a:extLst>
          </p:cNvPr>
          <p:cNvSpPr>
            <a:spLocks noGrp="1"/>
          </p:cNvSpPr>
          <p:nvPr>
            <p:ph type="body" sz="quarter" idx="57" hasCustomPrompt="1"/>
          </p:nvPr>
        </p:nvSpPr>
        <p:spPr>
          <a:xfrm>
            <a:off x="12313825" y="5498584"/>
            <a:ext cx="3472583" cy="1107996"/>
          </a:xfrm>
          <a:prstGeom prst="rect">
            <a:avLst/>
          </a:prstGeom>
        </p:spPr>
        <p:txBody>
          <a:bodyPr anchor="t"/>
          <a:lstStyle>
            <a:lvl1pPr marL="0" indent="0" algn="l">
              <a:spcBef>
                <a:spcPts val="0"/>
              </a:spcBef>
              <a:buNone/>
              <a:defRPr sz="36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26" name="Text Placeholder 11">
            <a:extLst>
              <a:ext uri="{FF2B5EF4-FFF2-40B4-BE49-F238E27FC236}">
                <a16:creationId xmlns:a16="http://schemas.microsoft.com/office/drawing/2014/main" id="{C476261E-B687-BAE7-34C5-11AB843905A1}"/>
              </a:ext>
            </a:extLst>
          </p:cNvPr>
          <p:cNvSpPr>
            <a:spLocks noGrp="1"/>
          </p:cNvSpPr>
          <p:nvPr>
            <p:ph type="body" sz="quarter" idx="58" hasCustomPrompt="1"/>
          </p:nvPr>
        </p:nvSpPr>
        <p:spPr>
          <a:xfrm>
            <a:off x="16004879" y="5498584"/>
            <a:ext cx="3472583" cy="1107996"/>
          </a:xfrm>
          <a:prstGeom prst="rect">
            <a:avLst/>
          </a:prstGeom>
        </p:spPr>
        <p:txBody>
          <a:bodyPr anchor="t"/>
          <a:lstStyle>
            <a:lvl1pPr marL="0" indent="0" algn="l">
              <a:spcBef>
                <a:spcPts val="0"/>
              </a:spcBef>
              <a:buNone/>
              <a:defRPr sz="36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27" name="Text Placeholder 11">
            <a:extLst>
              <a:ext uri="{FF2B5EF4-FFF2-40B4-BE49-F238E27FC236}">
                <a16:creationId xmlns:a16="http://schemas.microsoft.com/office/drawing/2014/main" id="{E8E57716-5429-98CB-7510-8C92F1347B73}"/>
              </a:ext>
            </a:extLst>
          </p:cNvPr>
          <p:cNvSpPr>
            <a:spLocks noGrp="1"/>
          </p:cNvSpPr>
          <p:nvPr>
            <p:ph type="body" sz="quarter" idx="59" hasCustomPrompt="1"/>
          </p:nvPr>
        </p:nvSpPr>
        <p:spPr>
          <a:xfrm>
            <a:off x="19695933" y="5498584"/>
            <a:ext cx="3472583" cy="1107996"/>
          </a:xfrm>
          <a:prstGeom prst="rect">
            <a:avLst/>
          </a:prstGeom>
        </p:spPr>
        <p:txBody>
          <a:bodyPr anchor="t"/>
          <a:lstStyle>
            <a:lvl1pPr marL="0" indent="0" algn="l">
              <a:spcBef>
                <a:spcPts val="0"/>
              </a:spcBef>
              <a:buNone/>
              <a:defRPr sz="36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Title with two lines</a:t>
            </a:r>
          </a:p>
        </p:txBody>
      </p:sp>
      <p:sp>
        <p:nvSpPr>
          <p:cNvPr id="4" name="Text Placeholder 6">
            <a:extLst>
              <a:ext uri="{FF2B5EF4-FFF2-40B4-BE49-F238E27FC236}">
                <a16:creationId xmlns:a16="http://schemas.microsoft.com/office/drawing/2014/main" id="{4CB223E0-6F5F-9238-8D15-6FE51E6E9AA7}"/>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2" name="Title Placeholder 1">
            <a:extLst>
              <a:ext uri="{FF2B5EF4-FFF2-40B4-BE49-F238E27FC236}">
                <a16:creationId xmlns:a16="http://schemas.microsoft.com/office/drawing/2014/main" id="{CA065E3F-226A-1991-D51B-D6FE44EECC0E}"/>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240987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rge headline centere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D58D308-AD8D-3F47-8189-2A2ED0CE9152}"/>
              </a:ext>
            </a:extLst>
          </p:cNvPr>
          <p:cNvSpPr>
            <a:spLocks noGrp="1"/>
          </p:cNvSpPr>
          <p:nvPr>
            <p:ph type="body" sz="quarter" idx="22" hasCustomPrompt="1"/>
          </p:nvPr>
        </p:nvSpPr>
        <p:spPr>
          <a:xfrm>
            <a:off x="3911105" y="5874418"/>
            <a:ext cx="16564963" cy="1692771"/>
          </a:xfrm>
          <a:prstGeom prst="rect">
            <a:avLst/>
          </a:prstGeom>
        </p:spPr>
        <p:txBody>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9600" kern="1200" spc="-300" baseline="0" dirty="0">
                <a:gradFill>
                  <a:gsLst>
                    <a:gs pos="0">
                      <a:schemeClr val="accent2"/>
                    </a:gs>
                    <a:gs pos="99000">
                      <a:schemeClr val="accent1"/>
                    </a:gs>
                  </a:gsLst>
                  <a:lin ang="0" scaled="0"/>
                </a:gradFill>
                <a:latin typeface="+mj-lt"/>
                <a:ea typeface="+mn-ea"/>
                <a:cs typeface="Segoe UI Semilight" panose="020B0402040204020203" pitchFamily="34" charset="0"/>
              </a:defRPr>
            </a:lvl1pPr>
          </a:lstStyle>
          <a:p>
            <a:r>
              <a:rPr lang="en-US" sz="11000" dirty="0"/>
              <a:t>Large centered headline</a:t>
            </a:r>
          </a:p>
        </p:txBody>
      </p:sp>
      <p:sp>
        <p:nvSpPr>
          <p:cNvPr id="11" name="Text Placeholder 5">
            <a:extLst>
              <a:ext uri="{FF2B5EF4-FFF2-40B4-BE49-F238E27FC236}">
                <a16:creationId xmlns:a16="http://schemas.microsoft.com/office/drawing/2014/main" id="{04B7F2F4-F59B-2448-9737-6A4003E22749}"/>
              </a:ext>
            </a:extLst>
          </p:cNvPr>
          <p:cNvSpPr>
            <a:spLocks noGrp="1"/>
          </p:cNvSpPr>
          <p:nvPr>
            <p:ph type="body" sz="quarter" idx="23" hasCustomPrompt="1"/>
          </p:nvPr>
        </p:nvSpPr>
        <p:spPr>
          <a:xfrm>
            <a:off x="4019056" y="8013706"/>
            <a:ext cx="16564963" cy="908839"/>
          </a:xfrm>
          <a:prstGeom prst="rect">
            <a:avLst/>
          </a:prstGeom>
        </p:spPr>
        <p:txBody>
          <a:bodyPr/>
          <a:lstStyle>
            <a:lvl1pPr marL="0" indent="0" algn="ctr">
              <a:lnSpc>
                <a:spcPts val="8000"/>
              </a:lnSpc>
              <a:buNone/>
              <a:defRPr sz="48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Subtitle</a:t>
            </a:r>
          </a:p>
        </p:txBody>
      </p:sp>
    </p:spTree>
    <p:extLst>
      <p:ext uri="{BB962C8B-B14F-4D97-AF65-F5344CB8AC3E}">
        <p14:creationId xmlns:p14="http://schemas.microsoft.com/office/powerpoint/2010/main" val="41381494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Quote page">
    <p:bg>
      <p:bgPr>
        <a:gradFill flip="none" rotWithShape="1">
          <a:gsLst>
            <a:gs pos="0">
              <a:srgbClr val="0B6CFF"/>
            </a:gs>
            <a:gs pos="73000">
              <a:srgbClr val="512BD4"/>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D2262BF-AE35-A443-8472-6AACFB4A79E9}"/>
              </a:ext>
            </a:extLst>
          </p:cNvPr>
          <p:cNvSpPr>
            <a:spLocks noGrp="1"/>
          </p:cNvSpPr>
          <p:nvPr>
            <p:ph type="title" hasCustomPrompt="1"/>
          </p:nvPr>
        </p:nvSpPr>
        <p:spPr>
          <a:xfrm>
            <a:off x="3091108" y="1219200"/>
            <a:ext cx="10802692" cy="4699000"/>
          </a:xfrm>
          <a:prstGeom prst="rect">
            <a:avLst/>
          </a:prstGeom>
          <a:noFill/>
        </p:spPr>
        <p:txBody>
          <a:bodyPr wrap="square" lIns="0" tIns="0" rIns="0" bIns="0" anchor="t" anchorCtr="0">
            <a:normAutofit/>
          </a:bodyPr>
          <a:lstStyle>
            <a:lvl1pPr algn="l" defTabSz="1864762" rtl="0" eaLnBrk="1" latinLnBrk="0" hangingPunct="1">
              <a:lnSpc>
                <a:spcPct val="90000"/>
              </a:lnSpc>
              <a:spcBef>
                <a:spcPct val="0"/>
              </a:spcBef>
              <a:buNone/>
              <a:defRPr lang="en-US" sz="4200" b="0" i="0" kern="1200" cap="none" spc="0" baseline="0" dirty="0">
                <a:ln w="3175">
                  <a:noFill/>
                </a:ln>
                <a:solidFill>
                  <a:schemeClr val="tx1"/>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Quote Text</a:t>
            </a:r>
          </a:p>
        </p:txBody>
      </p:sp>
      <p:sp>
        <p:nvSpPr>
          <p:cNvPr id="4" name="Text Placeholder 3">
            <a:extLst>
              <a:ext uri="{FF2B5EF4-FFF2-40B4-BE49-F238E27FC236}">
                <a16:creationId xmlns:a16="http://schemas.microsoft.com/office/drawing/2014/main" id="{2E00C34A-958C-A344-9C3F-F2A365F05E55}"/>
              </a:ext>
            </a:extLst>
          </p:cNvPr>
          <p:cNvSpPr>
            <a:spLocks noGrp="1"/>
          </p:cNvSpPr>
          <p:nvPr>
            <p:ph type="body" sz="quarter" idx="23" hasCustomPrompt="1"/>
          </p:nvPr>
        </p:nvSpPr>
        <p:spPr>
          <a:xfrm>
            <a:off x="3091108" y="6611778"/>
            <a:ext cx="7413577" cy="492443"/>
          </a:xfrm>
          <a:prstGeom prst="rect">
            <a:avLst/>
          </a:prstGeom>
        </p:spPr>
        <p:txBody>
          <a:bodyPr/>
          <a:lstStyle>
            <a:lvl1pPr marL="0" indent="0">
              <a:buNone/>
              <a:defRPr sz="3200" b="0" i="0">
                <a:solidFill>
                  <a:schemeClr val="tx2"/>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022" indent="0">
              <a:buNone/>
              <a:defRPr sz="3200">
                <a:solidFill>
                  <a:schemeClr val="bg1"/>
                </a:solidFill>
              </a:defRPr>
            </a:lvl2pPr>
            <a:lvl3pPr marL="914046" indent="0">
              <a:buNone/>
              <a:defRPr sz="3200">
                <a:solidFill>
                  <a:schemeClr val="bg1"/>
                </a:solidFill>
              </a:defRPr>
            </a:lvl3pPr>
            <a:lvl4pPr marL="1323462" indent="0">
              <a:buNone/>
              <a:defRPr sz="3200">
                <a:solidFill>
                  <a:schemeClr val="bg1"/>
                </a:solidFill>
              </a:defRPr>
            </a:lvl4pPr>
            <a:lvl5pPr marL="1710666" indent="0">
              <a:buNone/>
              <a:defRPr sz="3200">
                <a:solidFill>
                  <a:schemeClr val="bg1"/>
                </a:solidFill>
              </a:defRPr>
            </a:lvl5pPr>
          </a:lstStyle>
          <a:p>
            <a:pPr lvl="0"/>
            <a:r>
              <a:rPr lang="en-US" dirty="0"/>
              <a:t>Name | Company or Position</a:t>
            </a:r>
          </a:p>
        </p:txBody>
      </p:sp>
      <p:pic>
        <p:nvPicPr>
          <p:cNvPr id="12" name="Picture 11">
            <a:extLst>
              <a:ext uri="{FF2B5EF4-FFF2-40B4-BE49-F238E27FC236}">
                <a16:creationId xmlns:a16="http://schemas.microsoft.com/office/drawing/2014/main" id="{E31ABF29-859D-4DF9-92BE-99EFF3E4006C}"/>
              </a:ext>
            </a:extLst>
          </p:cNvPr>
          <p:cNvPicPr>
            <a:picLocks noChangeAspect="1"/>
          </p:cNvPicPr>
          <p:nvPr userDrawn="1"/>
        </p:nvPicPr>
        <p:blipFill>
          <a:blip r:embed="rId2"/>
          <a:stretch>
            <a:fillRect/>
          </a:stretch>
        </p:blipFill>
        <p:spPr bwMode="black">
          <a:xfrm>
            <a:off x="2103439" y="1219200"/>
            <a:ext cx="826870" cy="740303"/>
          </a:xfrm>
          <a:prstGeom prst="rect">
            <a:avLst/>
          </a:prstGeom>
        </p:spPr>
      </p:pic>
    </p:spTree>
    <p:extLst>
      <p:ext uri="{BB962C8B-B14F-4D97-AF65-F5344CB8AC3E}">
        <p14:creationId xmlns:p14="http://schemas.microsoft.com/office/powerpoint/2010/main" val="3261037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4067-BC8E-AD3C-8200-E8A9A6300C40}"/>
              </a:ext>
            </a:extLst>
          </p:cNvPr>
          <p:cNvSpPr>
            <a:spLocks noGrp="1"/>
          </p:cNvSpPr>
          <p:nvPr>
            <p:ph type="title"/>
          </p:nvPr>
        </p:nvSpPr>
        <p:spPr>
          <a:xfrm>
            <a:off x="1231109" y="1077220"/>
            <a:ext cx="22039909" cy="923330"/>
          </a:xfrm>
          <a:prstGeom prst="rect">
            <a:avLst/>
          </a:prstGeom>
        </p:spPr>
        <p:txBody>
          <a:body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BB19FA9F-AAE1-42CC-7BE9-025BE791D4DD}"/>
              </a:ext>
            </a:extLst>
          </p:cNvPr>
          <p:cNvSpPr>
            <a:spLocks noGrp="1"/>
          </p:cNvSpPr>
          <p:nvPr>
            <p:ph type="pic" sz="quarter" idx="11" hasCustomPrompt="1"/>
          </p:nvPr>
        </p:nvSpPr>
        <p:spPr bwMode="ltGray">
          <a:xfrm>
            <a:off x="1229758" y="3452748"/>
            <a:ext cx="22039909" cy="10263252"/>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5" name="Text Placeholder 6">
            <a:extLst>
              <a:ext uri="{FF2B5EF4-FFF2-40B4-BE49-F238E27FC236}">
                <a16:creationId xmlns:a16="http://schemas.microsoft.com/office/drawing/2014/main" id="{CF7055A3-2B6B-C129-A788-A0E61E8513F1}"/>
              </a:ext>
            </a:extLst>
          </p:cNvPr>
          <p:cNvSpPr>
            <a:spLocks noGrp="1"/>
          </p:cNvSpPr>
          <p:nvPr>
            <p:ph type="body" sz="quarter" idx="10" hasCustomPrompt="1"/>
          </p:nvPr>
        </p:nvSpPr>
        <p:spPr>
          <a:xfrm>
            <a:off x="1216025" y="1899012"/>
            <a:ext cx="8332788" cy="738664"/>
          </a:xfrm>
        </p:spPr>
        <p:txBody>
          <a:bodyPr/>
          <a:lstStyle/>
          <a:p>
            <a:pPr lvl="0"/>
            <a:r>
              <a:rPr lang="en-US" dirty="0"/>
              <a:t>Click to edit subtitle</a:t>
            </a:r>
          </a:p>
        </p:txBody>
      </p:sp>
    </p:spTree>
    <p:extLst>
      <p:ext uri="{BB962C8B-B14F-4D97-AF65-F5344CB8AC3E}">
        <p14:creationId xmlns:p14="http://schemas.microsoft.com/office/powerpoint/2010/main" val="988441752"/>
      </p:ext>
    </p:extLst>
  </p:cSld>
  <p:clrMapOvr>
    <a:masterClrMapping/>
  </p:clrMapOvr>
  <p:transition>
    <p:fade/>
  </p:transition>
  <p:extLst>
    <p:ext uri="{DCECCB84-F9BA-43D5-87BE-67443E8EF086}">
      <p15:sldGuideLst xmlns:p15="http://schemas.microsoft.com/office/powerpoint/2012/main">
        <p15:guide id="6" pos="12468">
          <p15:clr>
            <a:srgbClr val="A4A3A4"/>
          </p15:clr>
        </p15:guide>
        <p15:guide id="7" pos="15416">
          <p15:clr>
            <a:srgbClr val="A4A3A4"/>
          </p15:clr>
        </p15:guide>
        <p15:guide id="8" pos="21985">
          <p15:clr>
            <a:srgbClr val="A4A3A4"/>
          </p15:clr>
        </p15:guide>
        <p15:guide id="9" pos="24907">
          <p15:clr>
            <a:srgbClr val="A4A3A4"/>
          </p15:clr>
        </p15:guide>
        <p15:guide id="10" pos="31484">
          <p15:clr>
            <a:srgbClr val="A4A3A4"/>
          </p15:clr>
        </p15:guide>
        <p15:guide id="11" pos="34428">
          <p15:clr>
            <a:srgbClr val="A4A3A4"/>
          </p15:clr>
        </p15:guide>
        <p15:guide id="12" pos="40999">
          <p15:clr>
            <a:srgbClr val="A4A3A4"/>
          </p15:clr>
        </p15:guide>
        <p15:guide id="13" pos="43928">
          <p15:clr>
            <a:srgbClr val="A4A3A4"/>
          </p15:clr>
        </p15:guide>
        <p15:guide id="14" pos="50501">
          <p15:clr>
            <a:srgbClr val="A4A3A4"/>
          </p15:clr>
        </p15:guide>
        <p15:guide id="15" pos="53661">
          <p15:clr>
            <a:srgbClr val="A4A3A4"/>
          </p15:clr>
        </p15:guide>
        <p15:guide id="16" pos="60024">
          <p15:clr>
            <a:srgbClr val="A4A3A4"/>
          </p15:clr>
        </p15:guide>
        <p15:guide id="17" pos="62944">
          <p15:clr>
            <a:srgbClr val="A4A3A4"/>
          </p15:clr>
        </p15:guide>
        <p15:guide id="18" pos="69515">
          <p15:clr>
            <a:srgbClr val="A4A3A4"/>
          </p15:clr>
        </p15:guide>
        <p15:guide id="19" pos="72467">
          <p15:clr>
            <a:srgbClr val="A4A3A4"/>
          </p15:clr>
        </p15:guide>
        <p15:guide id="20" pos="79040">
          <p15:clr>
            <a:srgbClr val="A4A3A4"/>
          </p15:clr>
        </p15:guide>
        <p15:guide id="21" pos="81961">
          <p15:clr>
            <a:srgbClr val="A4A3A4"/>
          </p15:clr>
        </p15:guide>
        <p15:guide id="22" pos="88516">
          <p15:clr>
            <a:srgbClr val="A4A3A4"/>
          </p15:clr>
        </p15:guide>
        <p15:guide id="23" pos="91484">
          <p15:clr>
            <a:srgbClr val="A4A3A4"/>
          </p15:clr>
        </p15:guide>
        <p15:guide id="24" pos="98013">
          <p15:clr>
            <a:srgbClr val="A4A3A4"/>
          </p15:clr>
        </p15:guide>
        <p15:guide id="25" pos="100983">
          <p15:clr>
            <a:srgbClr val="A4A3A4"/>
          </p15:clr>
        </p15:guide>
        <p15:guide id="26" pos="107528">
          <p15:clr>
            <a:srgbClr val="A4A3A4"/>
          </p15:clr>
        </p15:guide>
        <p15:guide id="27" pos="110460">
          <p15:clr>
            <a:srgbClr val="A4A3A4"/>
          </p15:clr>
        </p15:guide>
        <p15:guide id="28" orient="horz" pos="14488">
          <p15:clr>
            <a:srgbClr val="5ACBF0"/>
          </p15:clr>
        </p15:guide>
        <p15:guide id="29" orient="horz" pos="20328">
          <p15:clr>
            <a:srgbClr val="5ACBF0"/>
          </p15:clr>
        </p15:guide>
        <p15:guide id="30" orient="horz" pos="4608">
          <p15:clr>
            <a:srgbClr val="5ACBF0"/>
          </p15:clr>
        </p15:guide>
        <p15:guide id="31" pos="614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point with ovw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12170357" y="3871346"/>
            <a:ext cx="3567710" cy="830997"/>
          </a:xfrm>
          <a:prstGeom prst="rect">
            <a:avLst/>
          </a:prstGeom>
        </p:spPr>
        <p:txBody>
          <a:bodyPr anchor="t"/>
          <a:lstStyle>
            <a:lvl1pPr marL="0" indent="0" algn="r">
              <a:spcBef>
                <a:spcPts val="0"/>
              </a:spcBef>
              <a:buNone/>
              <a:defRPr sz="5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01</a:t>
            </a:r>
          </a:p>
        </p:txBody>
      </p:sp>
      <p:sp>
        <p:nvSpPr>
          <p:cNvPr id="15" name="Text Placeholder 11">
            <a:extLst>
              <a:ext uri="{FF2B5EF4-FFF2-40B4-BE49-F238E27FC236}">
                <a16:creationId xmlns:a16="http://schemas.microsoft.com/office/drawing/2014/main" id="{8F104F38-45F5-A44C-AFEC-A2CDE9896C18}"/>
              </a:ext>
            </a:extLst>
          </p:cNvPr>
          <p:cNvSpPr>
            <a:spLocks noGrp="1"/>
          </p:cNvSpPr>
          <p:nvPr>
            <p:ph type="body" sz="quarter" idx="17" hasCustomPrompt="1"/>
          </p:nvPr>
        </p:nvSpPr>
        <p:spPr>
          <a:xfrm>
            <a:off x="12170357" y="6740417"/>
            <a:ext cx="3567710" cy="830997"/>
          </a:xfrm>
          <a:prstGeom prst="rect">
            <a:avLst/>
          </a:prstGeom>
        </p:spPr>
        <p:txBody>
          <a:bodyPr anchor="t"/>
          <a:lstStyle>
            <a:lvl1pPr marL="0" indent="0" algn="r">
              <a:spcBef>
                <a:spcPts val="0"/>
              </a:spcBef>
              <a:buNone/>
              <a:defRPr sz="5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02</a:t>
            </a:r>
          </a:p>
        </p:txBody>
      </p:sp>
      <p:sp>
        <p:nvSpPr>
          <p:cNvPr id="17" name="Text Placeholder 11">
            <a:extLst>
              <a:ext uri="{FF2B5EF4-FFF2-40B4-BE49-F238E27FC236}">
                <a16:creationId xmlns:a16="http://schemas.microsoft.com/office/drawing/2014/main" id="{76902BC8-C8DF-B342-BFF6-006CACA4DF3E}"/>
              </a:ext>
            </a:extLst>
          </p:cNvPr>
          <p:cNvSpPr>
            <a:spLocks noGrp="1"/>
          </p:cNvSpPr>
          <p:nvPr>
            <p:ph type="body" sz="quarter" idx="18" hasCustomPrompt="1"/>
          </p:nvPr>
        </p:nvSpPr>
        <p:spPr>
          <a:xfrm>
            <a:off x="12170357" y="9609486"/>
            <a:ext cx="3567710" cy="830997"/>
          </a:xfrm>
          <a:prstGeom prst="rect">
            <a:avLst/>
          </a:prstGeom>
        </p:spPr>
        <p:txBody>
          <a:bodyPr anchor="t"/>
          <a:lstStyle>
            <a:lvl1pPr marL="0" indent="0" algn="r">
              <a:spcBef>
                <a:spcPts val="0"/>
              </a:spcBef>
              <a:buNone/>
              <a:defRPr sz="5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03</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16009938" y="4000221"/>
            <a:ext cx="6780979" cy="1846660"/>
          </a:xfrm>
          <a:prstGeom prst="rect">
            <a:avLst/>
          </a:prstGeom>
        </p:spPr>
        <p:txBody>
          <a:bodyPr/>
          <a:lstStyle>
            <a:lvl1pPr marL="0" indent="0">
              <a:buNone/>
              <a:defRPr sz="24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p>
        </p:txBody>
      </p:sp>
      <p:sp>
        <p:nvSpPr>
          <p:cNvPr id="23" name="Text Placeholder 5">
            <a:extLst>
              <a:ext uri="{FF2B5EF4-FFF2-40B4-BE49-F238E27FC236}">
                <a16:creationId xmlns:a16="http://schemas.microsoft.com/office/drawing/2014/main" id="{8499BEAA-1598-C24E-8F13-21FBC20F2A0D}"/>
              </a:ext>
            </a:extLst>
          </p:cNvPr>
          <p:cNvSpPr>
            <a:spLocks noGrp="1"/>
          </p:cNvSpPr>
          <p:nvPr>
            <p:ph type="body" sz="quarter" idx="20" hasCustomPrompt="1"/>
          </p:nvPr>
        </p:nvSpPr>
        <p:spPr>
          <a:xfrm>
            <a:off x="16009938" y="6869292"/>
            <a:ext cx="6780979" cy="1846660"/>
          </a:xfrm>
          <a:prstGeom prst="rect">
            <a:avLst/>
          </a:prstGeom>
        </p:spPr>
        <p:txBody>
          <a:bodyPr/>
          <a:lstStyle>
            <a:lvl1pPr marL="0" indent="0">
              <a:buNone/>
              <a:defRPr sz="24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4" name="Text Placeholder 5">
            <a:extLst>
              <a:ext uri="{FF2B5EF4-FFF2-40B4-BE49-F238E27FC236}">
                <a16:creationId xmlns:a16="http://schemas.microsoft.com/office/drawing/2014/main" id="{3447743D-9D59-2944-8CE6-C8A12788CD10}"/>
              </a:ext>
            </a:extLst>
          </p:cNvPr>
          <p:cNvSpPr>
            <a:spLocks noGrp="1"/>
          </p:cNvSpPr>
          <p:nvPr>
            <p:ph type="body" sz="quarter" idx="21" hasCustomPrompt="1"/>
          </p:nvPr>
        </p:nvSpPr>
        <p:spPr>
          <a:xfrm>
            <a:off x="16009938" y="9738363"/>
            <a:ext cx="6780979" cy="1846660"/>
          </a:xfrm>
          <a:prstGeom prst="rect">
            <a:avLst/>
          </a:prstGeom>
        </p:spPr>
        <p:txBody>
          <a:bodyPr/>
          <a:lstStyle>
            <a:lvl1pPr marL="0" indent="0">
              <a:buNone/>
              <a:defRPr sz="24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1229758" y="3973364"/>
            <a:ext cx="9096440" cy="1477328"/>
          </a:xfrm>
          <a:prstGeom prst="rect">
            <a:avLst/>
          </a:prstGeom>
        </p:spPr>
        <p:txBody>
          <a:bodyPr/>
          <a:lstStyle>
            <a:lvl1pPr marL="0" indent="0">
              <a:buNone/>
              <a:defRPr sz="24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4" name="Text Placeholder 6">
            <a:extLst>
              <a:ext uri="{FF2B5EF4-FFF2-40B4-BE49-F238E27FC236}">
                <a16:creationId xmlns:a16="http://schemas.microsoft.com/office/drawing/2014/main" id="{6F090880-6F08-64FC-2258-90BF4CDE42A3}"/>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3" name="Title Placeholder 1">
            <a:extLst>
              <a:ext uri="{FF2B5EF4-FFF2-40B4-BE49-F238E27FC236}">
                <a16:creationId xmlns:a16="http://schemas.microsoft.com/office/drawing/2014/main" id="{0D33E7AC-8C73-78A7-74AE-76FB3559CD90}"/>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353016754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ix points with overview">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hasCustomPrompt="1"/>
          </p:nvPr>
        </p:nvSpPr>
        <p:spPr>
          <a:xfrm>
            <a:off x="12448311" y="5253988"/>
            <a:ext cx="3427313" cy="492443"/>
          </a:xfrm>
          <a:prstGeom prst="rect">
            <a:avLst/>
          </a:prstGeom>
        </p:spPr>
        <p:txBody>
          <a:bodyPr anchor="t"/>
          <a:lstStyle>
            <a:lvl1pPr marL="0" indent="0">
              <a:spcBef>
                <a:spcPts val="0"/>
              </a:spcBef>
              <a:buNone/>
              <a:defRPr sz="32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23" name="Text Placeholder 11">
            <a:extLst>
              <a:ext uri="{FF2B5EF4-FFF2-40B4-BE49-F238E27FC236}">
                <a16:creationId xmlns:a16="http://schemas.microsoft.com/office/drawing/2014/main" id="{10D06BD3-4474-D845-BCB1-98284B34811B}"/>
              </a:ext>
            </a:extLst>
          </p:cNvPr>
          <p:cNvSpPr>
            <a:spLocks noGrp="1"/>
          </p:cNvSpPr>
          <p:nvPr>
            <p:ph type="body" sz="quarter" idx="27" hasCustomPrompt="1"/>
          </p:nvPr>
        </p:nvSpPr>
        <p:spPr>
          <a:xfrm>
            <a:off x="1228555" y="3977638"/>
            <a:ext cx="7277271" cy="492444"/>
          </a:xfrm>
          <a:prstGeom prst="rect">
            <a:avLst/>
          </a:prstGeom>
        </p:spPr>
        <p:txBody>
          <a:bodyPr anchor="t"/>
          <a:lstStyle>
            <a:lvl1pPr marL="0" indent="0">
              <a:spcBef>
                <a:spcPts val="0"/>
              </a:spcBef>
              <a:buNone/>
              <a:defRPr sz="3200" b="0" i="0" spc="-150">
                <a:solidFill>
                  <a:schemeClr val="bg1"/>
                </a:solidFill>
                <a:latin typeface="+mj-lt"/>
                <a:ea typeface="Segoe UI Semibold" panose="020B0502040204020203" pitchFamily="34" charset="0"/>
                <a:cs typeface="Segoe UI Semibold" panose="020B0502040204020203" pitchFamily="34" charset="0"/>
              </a:defRPr>
            </a:lvl1pPr>
          </a:lstStyle>
          <a:p>
            <a:pPr lvl="0"/>
            <a:r>
              <a:rPr lang="en-US" dirty="0"/>
              <a:t>OVERVIEW</a:t>
            </a:r>
          </a:p>
        </p:txBody>
      </p:sp>
      <p:sp>
        <p:nvSpPr>
          <p:cNvPr id="25" name="Text Placeholder 11">
            <a:extLst>
              <a:ext uri="{FF2B5EF4-FFF2-40B4-BE49-F238E27FC236}">
                <a16:creationId xmlns:a16="http://schemas.microsoft.com/office/drawing/2014/main" id="{A239B9B6-6940-E74C-9384-9649CE1DE7A4}"/>
              </a:ext>
            </a:extLst>
          </p:cNvPr>
          <p:cNvSpPr>
            <a:spLocks noGrp="1"/>
          </p:cNvSpPr>
          <p:nvPr>
            <p:ph type="body" sz="quarter" idx="29" hasCustomPrompt="1"/>
          </p:nvPr>
        </p:nvSpPr>
        <p:spPr>
          <a:xfrm>
            <a:off x="12448311" y="3977638"/>
            <a:ext cx="3427313" cy="923330"/>
          </a:xfrm>
          <a:prstGeom prst="rect">
            <a:avLst/>
          </a:prstGeom>
        </p:spPr>
        <p:txBody>
          <a:bodyPr anchor="t"/>
          <a:lstStyle>
            <a:lvl1pPr marL="0" indent="0">
              <a:spcBef>
                <a:spcPts val="0"/>
              </a:spcBef>
              <a:buNone/>
              <a:defRPr sz="6000" b="0" i="0" baseline="0">
                <a:solidFill>
                  <a:schemeClr val="bg1"/>
                </a:solidFill>
                <a:latin typeface="+mj-lt"/>
                <a:ea typeface="Segoe UI Semibold" panose="020B0502040204020203" pitchFamily="34" charset="0"/>
                <a:cs typeface="Segoe UI Semibold" panose="020B0502040204020203" pitchFamily="34" charset="0"/>
              </a:defRPr>
            </a:lvl1pPr>
          </a:lstStyle>
          <a:p>
            <a:pPr lvl="0"/>
            <a:r>
              <a:rPr lang="en-US" dirty="0"/>
              <a:t>01</a:t>
            </a:r>
          </a:p>
        </p:txBody>
      </p:sp>
      <p:sp>
        <p:nvSpPr>
          <p:cNvPr id="29" name="Text Placeholder 11">
            <a:extLst>
              <a:ext uri="{FF2B5EF4-FFF2-40B4-BE49-F238E27FC236}">
                <a16:creationId xmlns:a16="http://schemas.microsoft.com/office/drawing/2014/main" id="{61117500-6E6E-DD48-AFEF-DF0D533B2BDA}"/>
              </a:ext>
            </a:extLst>
          </p:cNvPr>
          <p:cNvSpPr>
            <a:spLocks noGrp="1"/>
          </p:cNvSpPr>
          <p:nvPr>
            <p:ph type="body" sz="quarter" idx="30" hasCustomPrompt="1"/>
          </p:nvPr>
        </p:nvSpPr>
        <p:spPr>
          <a:xfrm>
            <a:off x="12448311" y="8467083"/>
            <a:ext cx="3427313" cy="492443"/>
          </a:xfrm>
          <a:prstGeom prst="rect">
            <a:avLst/>
          </a:prstGeom>
        </p:spPr>
        <p:txBody>
          <a:bodyPr anchor="t"/>
          <a:lstStyle>
            <a:lvl1pPr marL="0" indent="0">
              <a:spcBef>
                <a:spcPts val="0"/>
              </a:spcBef>
              <a:buNone/>
              <a:defRPr sz="32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30" name="Text Placeholder 11">
            <a:extLst>
              <a:ext uri="{FF2B5EF4-FFF2-40B4-BE49-F238E27FC236}">
                <a16:creationId xmlns:a16="http://schemas.microsoft.com/office/drawing/2014/main" id="{C0358DAC-2B7B-0C41-AE1F-AD379BBC7F71}"/>
              </a:ext>
            </a:extLst>
          </p:cNvPr>
          <p:cNvSpPr>
            <a:spLocks noGrp="1"/>
          </p:cNvSpPr>
          <p:nvPr>
            <p:ph type="body" sz="quarter" idx="31" hasCustomPrompt="1"/>
          </p:nvPr>
        </p:nvSpPr>
        <p:spPr>
          <a:xfrm>
            <a:off x="12448311" y="7190733"/>
            <a:ext cx="3427313" cy="923330"/>
          </a:xfrm>
          <a:prstGeom prst="rect">
            <a:avLst/>
          </a:prstGeom>
        </p:spPr>
        <p:txBody>
          <a:bodyPr anchor="t"/>
          <a:lstStyle>
            <a:lvl1pPr marL="0" indent="0">
              <a:spcBef>
                <a:spcPts val="0"/>
              </a:spcBef>
              <a:buNone/>
              <a:defRPr sz="6000" b="0" i="0" baseline="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04</a:t>
            </a:r>
          </a:p>
        </p:txBody>
      </p:sp>
      <p:sp>
        <p:nvSpPr>
          <p:cNvPr id="31" name="Text Placeholder 11">
            <a:extLst>
              <a:ext uri="{FF2B5EF4-FFF2-40B4-BE49-F238E27FC236}">
                <a16:creationId xmlns:a16="http://schemas.microsoft.com/office/drawing/2014/main" id="{C1A6E4F9-5C48-0A4C-B8B8-D04D1CE71804}"/>
              </a:ext>
            </a:extLst>
          </p:cNvPr>
          <p:cNvSpPr>
            <a:spLocks noGrp="1"/>
          </p:cNvSpPr>
          <p:nvPr>
            <p:ph type="body" sz="quarter" idx="32" hasCustomPrompt="1"/>
          </p:nvPr>
        </p:nvSpPr>
        <p:spPr>
          <a:xfrm>
            <a:off x="16149453" y="5253988"/>
            <a:ext cx="3427313" cy="492443"/>
          </a:xfrm>
          <a:prstGeom prst="rect">
            <a:avLst/>
          </a:prstGeom>
        </p:spPr>
        <p:txBody>
          <a:bodyPr anchor="t"/>
          <a:lstStyle>
            <a:lvl1pPr marL="0" indent="0">
              <a:spcBef>
                <a:spcPts val="0"/>
              </a:spcBef>
              <a:buNone/>
              <a:defRPr sz="32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32" name="Text Placeholder 11">
            <a:extLst>
              <a:ext uri="{FF2B5EF4-FFF2-40B4-BE49-F238E27FC236}">
                <a16:creationId xmlns:a16="http://schemas.microsoft.com/office/drawing/2014/main" id="{B6325E85-B9ED-FC43-8F20-F9F4D1459193}"/>
              </a:ext>
            </a:extLst>
          </p:cNvPr>
          <p:cNvSpPr>
            <a:spLocks noGrp="1"/>
          </p:cNvSpPr>
          <p:nvPr>
            <p:ph type="body" sz="quarter" idx="33" hasCustomPrompt="1"/>
          </p:nvPr>
        </p:nvSpPr>
        <p:spPr>
          <a:xfrm>
            <a:off x="16149453" y="3977638"/>
            <a:ext cx="3427313" cy="923330"/>
          </a:xfrm>
          <a:prstGeom prst="rect">
            <a:avLst/>
          </a:prstGeom>
        </p:spPr>
        <p:txBody>
          <a:bodyPr anchor="t"/>
          <a:lstStyle>
            <a:lvl1pPr marL="0" indent="0">
              <a:spcBef>
                <a:spcPts val="0"/>
              </a:spcBef>
              <a:buNone/>
              <a:defRPr sz="6000" b="0" i="0" baseline="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02</a:t>
            </a:r>
          </a:p>
        </p:txBody>
      </p:sp>
      <p:sp>
        <p:nvSpPr>
          <p:cNvPr id="33" name="Text Placeholder 11">
            <a:extLst>
              <a:ext uri="{FF2B5EF4-FFF2-40B4-BE49-F238E27FC236}">
                <a16:creationId xmlns:a16="http://schemas.microsoft.com/office/drawing/2014/main" id="{1AF8BA04-AFCC-8A49-ADA0-8D58CF3C9D0F}"/>
              </a:ext>
            </a:extLst>
          </p:cNvPr>
          <p:cNvSpPr>
            <a:spLocks noGrp="1"/>
          </p:cNvSpPr>
          <p:nvPr>
            <p:ph type="body" sz="quarter" idx="34" hasCustomPrompt="1"/>
          </p:nvPr>
        </p:nvSpPr>
        <p:spPr>
          <a:xfrm>
            <a:off x="16149453" y="8467083"/>
            <a:ext cx="3427313" cy="492443"/>
          </a:xfrm>
          <a:prstGeom prst="rect">
            <a:avLst/>
          </a:prstGeom>
        </p:spPr>
        <p:txBody>
          <a:bodyPr anchor="t"/>
          <a:lstStyle>
            <a:lvl1pPr marL="0" indent="0">
              <a:spcBef>
                <a:spcPts val="0"/>
              </a:spcBef>
              <a:buNone/>
              <a:defRPr sz="32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34" name="Text Placeholder 11">
            <a:extLst>
              <a:ext uri="{FF2B5EF4-FFF2-40B4-BE49-F238E27FC236}">
                <a16:creationId xmlns:a16="http://schemas.microsoft.com/office/drawing/2014/main" id="{F41B1817-FFCB-974B-94FF-7A2B098BCC46}"/>
              </a:ext>
            </a:extLst>
          </p:cNvPr>
          <p:cNvSpPr>
            <a:spLocks noGrp="1"/>
          </p:cNvSpPr>
          <p:nvPr>
            <p:ph type="body" sz="quarter" idx="35" hasCustomPrompt="1"/>
          </p:nvPr>
        </p:nvSpPr>
        <p:spPr>
          <a:xfrm>
            <a:off x="16149453" y="7190733"/>
            <a:ext cx="3427313" cy="923330"/>
          </a:xfrm>
          <a:prstGeom prst="rect">
            <a:avLst/>
          </a:prstGeom>
        </p:spPr>
        <p:txBody>
          <a:bodyPr anchor="t"/>
          <a:lstStyle>
            <a:lvl1pPr marL="0" indent="0">
              <a:spcBef>
                <a:spcPts val="0"/>
              </a:spcBef>
              <a:buNone/>
              <a:defRPr sz="6000" b="0" i="0" baseline="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05</a:t>
            </a:r>
          </a:p>
        </p:txBody>
      </p:sp>
      <p:sp>
        <p:nvSpPr>
          <p:cNvPr id="35" name="Text Placeholder 11">
            <a:extLst>
              <a:ext uri="{FF2B5EF4-FFF2-40B4-BE49-F238E27FC236}">
                <a16:creationId xmlns:a16="http://schemas.microsoft.com/office/drawing/2014/main" id="{2B61B1F9-75B2-3145-98C8-259F849615D7}"/>
              </a:ext>
            </a:extLst>
          </p:cNvPr>
          <p:cNvSpPr>
            <a:spLocks noGrp="1"/>
          </p:cNvSpPr>
          <p:nvPr>
            <p:ph type="body" sz="quarter" idx="36" hasCustomPrompt="1"/>
          </p:nvPr>
        </p:nvSpPr>
        <p:spPr>
          <a:xfrm>
            <a:off x="19836082" y="5253988"/>
            <a:ext cx="3427313" cy="492443"/>
          </a:xfrm>
          <a:prstGeom prst="rect">
            <a:avLst/>
          </a:prstGeom>
        </p:spPr>
        <p:txBody>
          <a:bodyPr anchor="t"/>
          <a:lstStyle>
            <a:lvl1pPr marL="0" indent="0">
              <a:spcBef>
                <a:spcPts val="0"/>
              </a:spcBef>
              <a:buNone/>
              <a:defRPr sz="32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37" name="Text Placeholder 11">
            <a:extLst>
              <a:ext uri="{FF2B5EF4-FFF2-40B4-BE49-F238E27FC236}">
                <a16:creationId xmlns:a16="http://schemas.microsoft.com/office/drawing/2014/main" id="{B272328B-7E9A-7C44-B337-40EF6BF75DDA}"/>
              </a:ext>
            </a:extLst>
          </p:cNvPr>
          <p:cNvSpPr>
            <a:spLocks noGrp="1"/>
          </p:cNvSpPr>
          <p:nvPr>
            <p:ph type="body" sz="quarter" idx="37" hasCustomPrompt="1"/>
          </p:nvPr>
        </p:nvSpPr>
        <p:spPr>
          <a:xfrm>
            <a:off x="19836082" y="3977638"/>
            <a:ext cx="3427313" cy="923330"/>
          </a:xfrm>
          <a:prstGeom prst="rect">
            <a:avLst/>
          </a:prstGeom>
        </p:spPr>
        <p:txBody>
          <a:bodyPr anchor="t"/>
          <a:lstStyle>
            <a:lvl1pPr marL="0" indent="0">
              <a:spcBef>
                <a:spcPts val="0"/>
              </a:spcBef>
              <a:buNone/>
              <a:defRPr sz="6000" b="0" i="0" baseline="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03</a:t>
            </a:r>
          </a:p>
        </p:txBody>
      </p:sp>
      <p:sp>
        <p:nvSpPr>
          <p:cNvPr id="39" name="Text Placeholder 11">
            <a:extLst>
              <a:ext uri="{FF2B5EF4-FFF2-40B4-BE49-F238E27FC236}">
                <a16:creationId xmlns:a16="http://schemas.microsoft.com/office/drawing/2014/main" id="{E07F5269-1D57-8541-912C-92C327118BDB}"/>
              </a:ext>
            </a:extLst>
          </p:cNvPr>
          <p:cNvSpPr>
            <a:spLocks noGrp="1"/>
          </p:cNvSpPr>
          <p:nvPr>
            <p:ph type="body" sz="quarter" idx="38" hasCustomPrompt="1"/>
          </p:nvPr>
        </p:nvSpPr>
        <p:spPr>
          <a:xfrm>
            <a:off x="19836082" y="8467083"/>
            <a:ext cx="3427313" cy="492443"/>
          </a:xfrm>
          <a:prstGeom prst="rect">
            <a:avLst/>
          </a:prstGeom>
        </p:spPr>
        <p:txBody>
          <a:bodyPr anchor="t"/>
          <a:lstStyle>
            <a:lvl1pPr marL="0" indent="0">
              <a:spcBef>
                <a:spcPts val="0"/>
              </a:spcBef>
              <a:buNone/>
              <a:defRPr sz="32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dirty="0"/>
              <a:t>Description</a:t>
            </a:r>
          </a:p>
        </p:txBody>
      </p:sp>
      <p:sp>
        <p:nvSpPr>
          <p:cNvPr id="40" name="Text Placeholder 11">
            <a:extLst>
              <a:ext uri="{FF2B5EF4-FFF2-40B4-BE49-F238E27FC236}">
                <a16:creationId xmlns:a16="http://schemas.microsoft.com/office/drawing/2014/main" id="{3CA5E5DF-A4C2-EE4C-92AF-BE4620961697}"/>
              </a:ext>
            </a:extLst>
          </p:cNvPr>
          <p:cNvSpPr>
            <a:spLocks noGrp="1"/>
          </p:cNvSpPr>
          <p:nvPr>
            <p:ph type="body" sz="quarter" idx="39" hasCustomPrompt="1"/>
          </p:nvPr>
        </p:nvSpPr>
        <p:spPr>
          <a:xfrm>
            <a:off x="19836082" y="7190733"/>
            <a:ext cx="3427313" cy="923330"/>
          </a:xfrm>
          <a:prstGeom prst="rect">
            <a:avLst/>
          </a:prstGeom>
        </p:spPr>
        <p:txBody>
          <a:bodyPr anchor="t"/>
          <a:lstStyle>
            <a:lvl1pPr marL="0" indent="0">
              <a:spcBef>
                <a:spcPts val="0"/>
              </a:spcBef>
              <a:buNone/>
              <a:defRPr sz="6000" b="0" i="0" baseline="0">
                <a:solidFill>
                  <a:schemeClr val="bg1"/>
                </a:solidFill>
                <a:latin typeface="+mj-lt"/>
                <a:ea typeface="Segoe UI Semibold" panose="020B0502040204020203" pitchFamily="34" charset="0"/>
                <a:cs typeface="Segoe UI Semibold" panose="020B0502040204020203" pitchFamily="34" charset="0"/>
              </a:defRPr>
            </a:lvl1pPr>
          </a:lstStyle>
          <a:p>
            <a:pPr lvl="0"/>
            <a:r>
              <a:rPr lang="en-US" dirty="0"/>
              <a:t>06</a:t>
            </a:r>
          </a:p>
        </p:txBody>
      </p:sp>
      <p:sp>
        <p:nvSpPr>
          <p:cNvPr id="46" name="Content Placeholder 2">
            <a:extLst>
              <a:ext uri="{FF2B5EF4-FFF2-40B4-BE49-F238E27FC236}">
                <a16:creationId xmlns:a16="http://schemas.microsoft.com/office/drawing/2014/main" id="{8CC3960C-1646-F044-A999-760C1EA1B7A1}"/>
              </a:ext>
            </a:extLst>
          </p:cNvPr>
          <p:cNvSpPr>
            <a:spLocks noGrp="1"/>
          </p:cNvSpPr>
          <p:nvPr>
            <p:ph sz="quarter" idx="40" hasCustomPrompt="1"/>
          </p:nvPr>
        </p:nvSpPr>
        <p:spPr>
          <a:xfrm>
            <a:off x="1216025" y="4771568"/>
            <a:ext cx="7289800" cy="2215991"/>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4" name="Text Placeholder 6">
            <a:extLst>
              <a:ext uri="{FF2B5EF4-FFF2-40B4-BE49-F238E27FC236}">
                <a16:creationId xmlns:a16="http://schemas.microsoft.com/office/drawing/2014/main" id="{1D7CBEB2-9499-2F05-8090-4EBA8BF81729}"/>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2" name="Title Placeholder 1">
            <a:extLst>
              <a:ext uri="{FF2B5EF4-FFF2-40B4-BE49-F238E27FC236}">
                <a16:creationId xmlns:a16="http://schemas.microsoft.com/office/drawing/2014/main" id="{4F455C91-97D8-FF41-FAF4-B096DBEE258C}"/>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23452665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 points \ 3 columns">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1EC5FC21-F37F-4DB9-8B63-8D6C8B7043B4}"/>
              </a:ext>
            </a:extLst>
          </p:cNvPr>
          <p:cNvSpPr>
            <a:spLocks noGrp="1"/>
          </p:cNvSpPr>
          <p:nvPr>
            <p:ph type="body" sz="quarter" idx="16" hasCustomPrompt="1"/>
          </p:nvPr>
        </p:nvSpPr>
        <p:spPr>
          <a:xfrm>
            <a:off x="6782314" y="3803418"/>
            <a:ext cx="3458934"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dirty="0"/>
              <a:t>01</a:t>
            </a:r>
          </a:p>
        </p:txBody>
      </p:sp>
      <p:sp>
        <p:nvSpPr>
          <p:cNvPr id="3" name="Text Placeholder 5">
            <a:extLst>
              <a:ext uri="{FF2B5EF4-FFF2-40B4-BE49-F238E27FC236}">
                <a16:creationId xmlns:a16="http://schemas.microsoft.com/office/drawing/2014/main" id="{08737412-3D70-453A-A41A-B5C82CFAE8C2}"/>
              </a:ext>
            </a:extLst>
          </p:cNvPr>
          <p:cNvSpPr>
            <a:spLocks noGrp="1"/>
          </p:cNvSpPr>
          <p:nvPr>
            <p:ph type="body" sz="quarter" idx="19" hasCustomPrompt="1"/>
          </p:nvPr>
        </p:nvSpPr>
        <p:spPr>
          <a:xfrm>
            <a:off x="6773863" y="4776619"/>
            <a:ext cx="3458934" cy="3323987"/>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4" name="Text Placeholder 11">
            <a:extLst>
              <a:ext uri="{FF2B5EF4-FFF2-40B4-BE49-F238E27FC236}">
                <a16:creationId xmlns:a16="http://schemas.microsoft.com/office/drawing/2014/main" id="{F9D046F9-2A76-47FB-9B20-5B6133C342E7}"/>
              </a:ext>
            </a:extLst>
          </p:cNvPr>
          <p:cNvSpPr>
            <a:spLocks noGrp="1"/>
          </p:cNvSpPr>
          <p:nvPr>
            <p:ph type="body" sz="quarter" idx="41" hasCustomPrompt="1"/>
          </p:nvPr>
        </p:nvSpPr>
        <p:spPr>
          <a:xfrm>
            <a:off x="10477237" y="3803418"/>
            <a:ext cx="3458934"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02</a:t>
            </a:r>
          </a:p>
        </p:txBody>
      </p:sp>
      <p:sp>
        <p:nvSpPr>
          <p:cNvPr id="5" name="Text Placeholder 5">
            <a:extLst>
              <a:ext uri="{FF2B5EF4-FFF2-40B4-BE49-F238E27FC236}">
                <a16:creationId xmlns:a16="http://schemas.microsoft.com/office/drawing/2014/main" id="{B80A0A13-21C1-4535-9B2C-90BE24B2DE8E}"/>
              </a:ext>
            </a:extLst>
          </p:cNvPr>
          <p:cNvSpPr>
            <a:spLocks noGrp="1"/>
          </p:cNvSpPr>
          <p:nvPr>
            <p:ph type="body" sz="quarter" idx="42" hasCustomPrompt="1"/>
          </p:nvPr>
        </p:nvSpPr>
        <p:spPr>
          <a:xfrm>
            <a:off x="10468786" y="4776619"/>
            <a:ext cx="3458934" cy="3323987"/>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6" name="Text Placeholder 11">
            <a:extLst>
              <a:ext uri="{FF2B5EF4-FFF2-40B4-BE49-F238E27FC236}">
                <a16:creationId xmlns:a16="http://schemas.microsoft.com/office/drawing/2014/main" id="{1B5F31AC-4CCA-4A6C-AC5F-E68D14736E64}"/>
              </a:ext>
            </a:extLst>
          </p:cNvPr>
          <p:cNvSpPr>
            <a:spLocks noGrp="1"/>
          </p:cNvSpPr>
          <p:nvPr>
            <p:ph type="body" sz="quarter" idx="43" hasCustomPrompt="1"/>
          </p:nvPr>
        </p:nvSpPr>
        <p:spPr>
          <a:xfrm>
            <a:off x="14180611" y="3803418"/>
            <a:ext cx="3458934"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03</a:t>
            </a:r>
          </a:p>
        </p:txBody>
      </p:sp>
      <p:sp>
        <p:nvSpPr>
          <p:cNvPr id="7" name="Text Placeholder 5">
            <a:extLst>
              <a:ext uri="{FF2B5EF4-FFF2-40B4-BE49-F238E27FC236}">
                <a16:creationId xmlns:a16="http://schemas.microsoft.com/office/drawing/2014/main" id="{7BD4E321-20A8-4721-90C8-E0D4B7A5EF44}"/>
              </a:ext>
            </a:extLst>
          </p:cNvPr>
          <p:cNvSpPr>
            <a:spLocks noGrp="1"/>
          </p:cNvSpPr>
          <p:nvPr>
            <p:ph type="body" sz="quarter" idx="44" hasCustomPrompt="1"/>
          </p:nvPr>
        </p:nvSpPr>
        <p:spPr>
          <a:xfrm>
            <a:off x="14172160" y="4776619"/>
            <a:ext cx="3458934" cy="3323987"/>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8" name="Text Placeholder 11">
            <a:extLst>
              <a:ext uri="{FF2B5EF4-FFF2-40B4-BE49-F238E27FC236}">
                <a16:creationId xmlns:a16="http://schemas.microsoft.com/office/drawing/2014/main" id="{22B6C17E-49E4-4A26-8681-B7B0F4998898}"/>
              </a:ext>
            </a:extLst>
          </p:cNvPr>
          <p:cNvSpPr>
            <a:spLocks noGrp="1"/>
          </p:cNvSpPr>
          <p:nvPr>
            <p:ph type="body" sz="quarter" idx="45" hasCustomPrompt="1"/>
          </p:nvPr>
        </p:nvSpPr>
        <p:spPr>
          <a:xfrm>
            <a:off x="6782314" y="8112783"/>
            <a:ext cx="3458934"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01</a:t>
            </a:r>
          </a:p>
        </p:txBody>
      </p:sp>
      <p:sp>
        <p:nvSpPr>
          <p:cNvPr id="9" name="Text Placeholder 5">
            <a:extLst>
              <a:ext uri="{FF2B5EF4-FFF2-40B4-BE49-F238E27FC236}">
                <a16:creationId xmlns:a16="http://schemas.microsoft.com/office/drawing/2014/main" id="{67AD932C-CB75-4759-8008-FCDC4081BD04}"/>
              </a:ext>
            </a:extLst>
          </p:cNvPr>
          <p:cNvSpPr>
            <a:spLocks noGrp="1"/>
          </p:cNvSpPr>
          <p:nvPr>
            <p:ph type="body" sz="quarter" idx="46" hasCustomPrompt="1"/>
          </p:nvPr>
        </p:nvSpPr>
        <p:spPr>
          <a:xfrm>
            <a:off x="6773863" y="9085984"/>
            <a:ext cx="3458934" cy="3323987"/>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exercitation. </a:t>
            </a:r>
          </a:p>
        </p:txBody>
      </p:sp>
      <p:sp>
        <p:nvSpPr>
          <p:cNvPr id="10" name="Text Placeholder 11">
            <a:extLst>
              <a:ext uri="{FF2B5EF4-FFF2-40B4-BE49-F238E27FC236}">
                <a16:creationId xmlns:a16="http://schemas.microsoft.com/office/drawing/2014/main" id="{D3F8473A-A3E9-4A8D-A219-0FA10E5358E0}"/>
              </a:ext>
            </a:extLst>
          </p:cNvPr>
          <p:cNvSpPr>
            <a:spLocks noGrp="1"/>
          </p:cNvSpPr>
          <p:nvPr>
            <p:ph type="body" sz="quarter" idx="47" hasCustomPrompt="1"/>
          </p:nvPr>
        </p:nvSpPr>
        <p:spPr>
          <a:xfrm>
            <a:off x="10477237" y="8112783"/>
            <a:ext cx="3458934"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5">
            <a:extLst>
              <a:ext uri="{FF2B5EF4-FFF2-40B4-BE49-F238E27FC236}">
                <a16:creationId xmlns:a16="http://schemas.microsoft.com/office/drawing/2014/main" id="{397FD6B3-89C8-4F91-8583-F3B70602A3D3}"/>
              </a:ext>
            </a:extLst>
          </p:cNvPr>
          <p:cNvSpPr>
            <a:spLocks noGrp="1"/>
          </p:cNvSpPr>
          <p:nvPr>
            <p:ph type="body" sz="quarter" idx="48" hasCustomPrompt="1"/>
          </p:nvPr>
        </p:nvSpPr>
        <p:spPr>
          <a:xfrm>
            <a:off x="10468786" y="9085984"/>
            <a:ext cx="3458934" cy="3323987"/>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2" name="Text Placeholder 11">
            <a:extLst>
              <a:ext uri="{FF2B5EF4-FFF2-40B4-BE49-F238E27FC236}">
                <a16:creationId xmlns:a16="http://schemas.microsoft.com/office/drawing/2014/main" id="{1A959D81-EBC2-417B-A29D-8E9E3BFEA113}"/>
              </a:ext>
            </a:extLst>
          </p:cNvPr>
          <p:cNvSpPr>
            <a:spLocks noGrp="1"/>
          </p:cNvSpPr>
          <p:nvPr>
            <p:ph type="body" sz="quarter" idx="49" hasCustomPrompt="1"/>
          </p:nvPr>
        </p:nvSpPr>
        <p:spPr>
          <a:xfrm>
            <a:off x="14180611" y="8112783"/>
            <a:ext cx="3458934"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5">
            <a:extLst>
              <a:ext uri="{FF2B5EF4-FFF2-40B4-BE49-F238E27FC236}">
                <a16:creationId xmlns:a16="http://schemas.microsoft.com/office/drawing/2014/main" id="{23127EC6-181F-4DCC-906E-6D6257D2D039}"/>
              </a:ext>
            </a:extLst>
          </p:cNvPr>
          <p:cNvSpPr>
            <a:spLocks noGrp="1"/>
          </p:cNvSpPr>
          <p:nvPr>
            <p:ph type="body" sz="quarter" idx="50" hasCustomPrompt="1"/>
          </p:nvPr>
        </p:nvSpPr>
        <p:spPr>
          <a:xfrm>
            <a:off x="14172160" y="9085984"/>
            <a:ext cx="3458934" cy="3323987"/>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5" name="Text Placeholder 6">
            <a:extLst>
              <a:ext uri="{FF2B5EF4-FFF2-40B4-BE49-F238E27FC236}">
                <a16:creationId xmlns:a16="http://schemas.microsoft.com/office/drawing/2014/main" id="{AB4AE213-3C65-160D-8ED4-F4C488E7F410}"/>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16" name="Title Placeholder 1">
            <a:extLst>
              <a:ext uri="{FF2B5EF4-FFF2-40B4-BE49-F238E27FC236}">
                <a16:creationId xmlns:a16="http://schemas.microsoft.com/office/drawing/2014/main" id="{CE65C4F5-D9EC-58CD-3662-4BBE0D283D40}"/>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242499115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object 36">
            <a:extLst>
              <a:ext uri="{FF2B5EF4-FFF2-40B4-BE49-F238E27FC236}">
                <a16:creationId xmlns:a16="http://schemas.microsoft.com/office/drawing/2014/main" id="{994169B6-5098-4604-9A3B-747B7FC4D9B9}"/>
              </a:ext>
            </a:extLst>
          </p:cNvPr>
          <p:cNvSpPr/>
          <p:nvPr userDrawn="1"/>
        </p:nvSpPr>
        <p:spPr>
          <a:xfrm flipH="1">
            <a:off x="19217543" y="4663184"/>
            <a:ext cx="1043882" cy="1634984"/>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bg1"/>
              </a:solidFill>
              <a:effectLst/>
              <a:uLnTx/>
              <a:uFillTx/>
              <a:latin typeface="+mn-lt"/>
            </a:endParaRPr>
          </a:p>
        </p:txBody>
      </p:sp>
      <p:sp>
        <p:nvSpPr>
          <p:cNvPr id="5" name="object 20">
            <a:extLst>
              <a:ext uri="{FF2B5EF4-FFF2-40B4-BE49-F238E27FC236}">
                <a16:creationId xmlns:a16="http://schemas.microsoft.com/office/drawing/2014/main" id="{31C8D16A-3AE9-434D-A93C-999E19DD3C41}"/>
              </a:ext>
            </a:extLst>
          </p:cNvPr>
          <p:cNvSpPr txBox="1"/>
          <p:nvPr userDrawn="1"/>
        </p:nvSpPr>
        <p:spPr>
          <a:xfrm>
            <a:off x="1765358" y="3912842"/>
            <a:ext cx="1527166" cy="643409"/>
          </a:xfrm>
          <a:prstGeom prst="rect">
            <a:avLst/>
          </a:prstGeom>
        </p:spPr>
        <p:txBody>
          <a:bodyPr vert="horz" wrap="square" lIns="0" tIns="14632" rIns="0" bIns="0" rtlCol="0">
            <a:spAutoFit/>
          </a:bodyPr>
          <a:lstStyle/>
          <a:p>
            <a:pPr marL="15403">
              <a:spcBef>
                <a:spcPts val="115"/>
              </a:spcBef>
            </a:pPr>
            <a:r>
              <a:rPr lang="en-US" sz="2001" b="1" spc="-12" dirty="0">
                <a:solidFill>
                  <a:schemeClr val="bg1"/>
                </a:solidFill>
                <a:latin typeface="+mn-lt"/>
                <a:ea typeface="Segoe UI" panose="020B0502040204020203" pitchFamily="34" charset="0"/>
                <a:cs typeface="Segoe UI" panose="020B0502040204020203" pitchFamily="34" charset="0"/>
              </a:rPr>
              <a:t>04/03</a:t>
            </a:r>
            <a:endParaRPr lang="en-US" sz="2001" b="1" dirty="0">
              <a:solidFill>
                <a:schemeClr val="bg1"/>
              </a:solidFill>
              <a:latin typeface="+mn-lt"/>
              <a:ea typeface="Segoe UI" panose="020B0502040204020203" pitchFamily="34" charset="0"/>
              <a:cs typeface="Segoe UI" panose="020B0502040204020203" pitchFamily="34" charset="0"/>
            </a:endParaRPr>
          </a:p>
          <a:p>
            <a:pPr marL="15403">
              <a:spcBef>
                <a:spcPts val="103"/>
              </a:spcBef>
            </a:pPr>
            <a:r>
              <a:rPr lang="en-US" sz="2001" spc="-6" dirty="0">
                <a:solidFill>
                  <a:schemeClr val="bg1"/>
                </a:solidFill>
                <a:latin typeface="+mn-lt"/>
                <a:cs typeface="Segoe UI Semilight" panose="020B0402040204020203" pitchFamily="34" charset="0"/>
              </a:rPr>
              <a:t>FPO</a:t>
            </a:r>
            <a:endParaRPr lang="en-US" sz="2001" dirty="0">
              <a:solidFill>
                <a:schemeClr val="bg1"/>
              </a:solidFill>
              <a:latin typeface="+mn-lt"/>
              <a:cs typeface="Segoe UI Semilight" panose="020B0402040204020203" pitchFamily="34" charset="0"/>
            </a:endParaRPr>
          </a:p>
        </p:txBody>
      </p:sp>
      <p:sp>
        <p:nvSpPr>
          <p:cNvPr id="6" name="object 30">
            <a:extLst>
              <a:ext uri="{FF2B5EF4-FFF2-40B4-BE49-F238E27FC236}">
                <a16:creationId xmlns:a16="http://schemas.microsoft.com/office/drawing/2014/main" id="{169B225C-F902-4F4C-B83B-DC1FF248AFF8}"/>
              </a:ext>
            </a:extLst>
          </p:cNvPr>
          <p:cNvSpPr/>
          <p:nvPr userDrawn="1"/>
        </p:nvSpPr>
        <p:spPr>
          <a:xfrm>
            <a:off x="1596623" y="3991734"/>
            <a:ext cx="0" cy="2315008"/>
          </a:xfrm>
          <a:custGeom>
            <a:avLst/>
            <a:gdLst/>
            <a:ahLst/>
            <a:cxnLst/>
            <a:rect l="l" t="t" r="r" b="b"/>
            <a:pathLst>
              <a:path h="1908810">
                <a:moveTo>
                  <a:pt x="0" y="0"/>
                </a:moveTo>
                <a:lnTo>
                  <a:pt x="0" y="1908413"/>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bg1"/>
              </a:solidFill>
              <a:effectLst/>
              <a:uLnTx/>
              <a:uFillTx/>
              <a:latin typeface="+mn-lt"/>
            </a:endParaRPr>
          </a:p>
        </p:txBody>
      </p:sp>
      <p:sp>
        <p:nvSpPr>
          <p:cNvPr id="7" name="object 32">
            <a:extLst>
              <a:ext uri="{FF2B5EF4-FFF2-40B4-BE49-F238E27FC236}">
                <a16:creationId xmlns:a16="http://schemas.microsoft.com/office/drawing/2014/main" id="{C11D48EF-664F-4B57-8C61-332CCF9F2A89}"/>
              </a:ext>
            </a:extLst>
          </p:cNvPr>
          <p:cNvSpPr/>
          <p:nvPr userDrawn="1"/>
        </p:nvSpPr>
        <p:spPr>
          <a:xfrm>
            <a:off x="1225234" y="6742442"/>
            <a:ext cx="0" cy="3049711"/>
          </a:xfrm>
          <a:custGeom>
            <a:avLst/>
            <a:gdLst/>
            <a:ahLst/>
            <a:cxnLst/>
            <a:rect l="l" t="t" r="r" b="b"/>
            <a:pathLst>
              <a:path h="2514600">
                <a:moveTo>
                  <a:pt x="0" y="0"/>
                </a:moveTo>
                <a:lnTo>
                  <a:pt x="0" y="2514331"/>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bg1"/>
              </a:solidFill>
              <a:effectLst/>
              <a:uLnTx/>
              <a:uFillTx/>
              <a:latin typeface="+mn-lt"/>
            </a:endParaRPr>
          </a:p>
        </p:txBody>
      </p:sp>
      <p:sp>
        <p:nvSpPr>
          <p:cNvPr id="8" name="object 36">
            <a:extLst>
              <a:ext uri="{FF2B5EF4-FFF2-40B4-BE49-F238E27FC236}">
                <a16:creationId xmlns:a16="http://schemas.microsoft.com/office/drawing/2014/main" id="{6BC76D20-5F49-48CD-A816-70854D4F1902}"/>
              </a:ext>
            </a:extLst>
          </p:cNvPr>
          <p:cNvSpPr/>
          <p:nvPr userDrawn="1"/>
        </p:nvSpPr>
        <p:spPr>
          <a:xfrm flipH="1">
            <a:off x="21335903" y="6720584"/>
            <a:ext cx="1043882" cy="1634984"/>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bg1"/>
              </a:solidFill>
              <a:effectLst/>
              <a:uLnTx/>
              <a:uFillTx/>
              <a:latin typeface="+mn-lt"/>
            </a:endParaRPr>
          </a:p>
        </p:txBody>
      </p:sp>
      <p:sp>
        <p:nvSpPr>
          <p:cNvPr id="9" name="object 37">
            <a:extLst>
              <a:ext uri="{FF2B5EF4-FFF2-40B4-BE49-F238E27FC236}">
                <a16:creationId xmlns:a16="http://schemas.microsoft.com/office/drawing/2014/main" id="{27FBC586-A5F4-4619-9E78-16D8A020BE2D}"/>
              </a:ext>
            </a:extLst>
          </p:cNvPr>
          <p:cNvSpPr/>
          <p:nvPr userDrawn="1"/>
        </p:nvSpPr>
        <p:spPr>
          <a:xfrm flipH="1">
            <a:off x="9344045" y="4609395"/>
            <a:ext cx="77917" cy="1697004"/>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bg1"/>
              </a:solidFill>
              <a:effectLst/>
              <a:uLnTx/>
              <a:uFillTx/>
              <a:latin typeface="+mn-lt"/>
            </a:endParaRPr>
          </a:p>
        </p:txBody>
      </p:sp>
      <p:sp>
        <p:nvSpPr>
          <p:cNvPr id="10" name="object 38">
            <a:extLst>
              <a:ext uri="{FF2B5EF4-FFF2-40B4-BE49-F238E27FC236}">
                <a16:creationId xmlns:a16="http://schemas.microsoft.com/office/drawing/2014/main" id="{FD7D0875-1B1B-48D3-A555-34C9212B20A5}"/>
              </a:ext>
            </a:extLst>
          </p:cNvPr>
          <p:cNvSpPr/>
          <p:nvPr userDrawn="1"/>
        </p:nvSpPr>
        <p:spPr>
          <a:xfrm>
            <a:off x="13107981" y="3939023"/>
            <a:ext cx="0" cy="2367376"/>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bg1"/>
              </a:solidFill>
              <a:effectLst/>
              <a:uLnTx/>
              <a:uFillTx/>
              <a:latin typeface="+mn-lt"/>
            </a:endParaRPr>
          </a:p>
        </p:txBody>
      </p:sp>
      <p:sp>
        <p:nvSpPr>
          <p:cNvPr id="11" name="object 39">
            <a:extLst>
              <a:ext uri="{FF2B5EF4-FFF2-40B4-BE49-F238E27FC236}">
                <a16:creationId xmlns:a16="http://schemas.microsoft.com/office/drawing/2014/main" id="{BD5F6273-5707-459F-894D-529E391591A5}"/>
              </a:ext>
            </a:extLst>
          </p:cNvPr>
          <p:cNvSpPr/>
          <p:nvPr userDrawn="1"/>
        </p:nvSpPr>
        <p:spPr>
          <a:xfrm>
            <a:off x="10077851" y="6848520"/>
            <a:ext cx="289673" cy="2463120"/>
          </a:xfrm>
          <a:custGeom>
            <a:avLst/>
            <a:gdLst/>
            <a:ahLst/>
            <a:cxnLst/>
            <a:rect l="l" t="t" r="r" b="b"/>
            <a:pathLst>
              <a:path h="1099820">
                <a:moveTo>
                  <a:pt x="0" y="0"/>
                </a:moveTo>
                <a:lnTo>
                  <a:pt x="0" y="1099212"/>
                </a:lnTo>
              </a:path>
            </a:pathLst>
          </a:custGeom>
          <a:ln w="20941">
            <a:solidFill>
              <a:srgbClr val="B3B3B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2648" b="0" i="0" u="none" strike="noStrike" kern="0" cap="none" spc="0" normalizeH="0" baseline="0" noProof="0">
              <a:ln>
                <a:noFill/>
              </a:ln>
              <a:solidFill>
                <a:schemeClr val="bg1"/>
              </a:solidFill>
              <a:effectLst/>
              <a:uLnTx/>
              <a:uFillTx/>
              <a:latin typeface="+mn-lt"/>
            </a:endParaRPr>
          </a:p>
        </p:txBody>
      </p:sp>
      <p:cxnSp>
        <p:nvCxnSpPr>
          <p:cNvPr id="13" name="Straight Connector 12">
            <a:extLst>
              <a:ext uri="{FF2B5EF4-FFF2-40B4-BE49-F238E27FC236}">
                <a16:creationId xmlns:a16="http://schemas.microsoft.com/office/drawing/2014/main" id="{C4054DFD-CDA6-457D-972D-D5AB4E60C7C6}"/>
              </a:ext>
            </a:extLst>
          </p:cNvPr>
          <p:cNvCxnSpPr>
            <a:cxnSpLocks/>
          </p:cNvCxnSpPr>
          <p:nvPr userDrawn="1"/>
        </p:nvCxnSpPr>
        <p:spPr>
          <a:xfrm>
            <a:off x="1232050" y="7162188"/>
            <a:ext cx="22160334" cy="0"/>
          </a:xfrm>
          <a:prstGeom prst="line">
            <a:avLst/>
          </a:prstGeom>
          <a:noFill/>
          <a:ln w="25400" cap="rnd" cmpd="sng" algn="ctr">
            <a:solidFill>
              <a:srgbClr val="A0EBB2"/>
            </a:solidFill>
            <a:prstDash val="solid"/>
            <a:round/>
          </a:ln>
          <a:effectLst/>
        </p:spPr>
      </p:cxnSp>
      <p:grpSp>
        <p:nvGrpSpPr>
          <p:cNvPr id="14" name="Group 13">
            <a:extLst>
              <a:ext uri="{FF2B5EF4-FFF2-40B4-BE49-F238E27FC236}">
                <a16:creationId xmlns:a16="http://schemas.microsoft.com/office/drawing/2014/main" id="{7F1F0347-9CC3-4FC9-A0C2-A268E3F0921E}"/>
              </a:ext>
            </a:extLst>
          </p:cNvPr>
          <p:cNvGrpSpPr/>
          <p:nvPr userDrawn="1"/>
        </p:nvGrpSpPr>
        <p:grpSpPr>
          <a:xfrm>
            <a:off x="1217811" y="6277654"/>
            <a:ext cx="22174559" cy="492459"/>
            <a:chOff x="1125028" y="5446927"/>
            <a:chExt cx="20817884" cy="414972"/>
          </a:xfrm>
          <a:solidFill>
            <a:schemeClr val="accent1">
              <a:lumMod val="60000"/>
              <a:lumOff val="40000"/>
            </a:schemeClr>
          </a:solidFill>
        </p:grpSpPr>
        <p:sp>
          <p:nvSpPr>
            <p:cNvPr id="15" name="Title 3">
              <a:extLst>
                <a:ext uri="{FF2B5EF4-FFF2-40B4-BE49-F238E27FC236}">
                  <a16:creationId xmlns:a16="http://schemas.microsoft.com/office/drawing/2014/main" id="{8533E4B4-F1F6-49C3-8517-216AE9290C4E}"/>
                </a:ext>
              </a:extLst>
            </p:cNvPr>
            <p:cNvSpPr txBox="1">
              <a:spLocks/>
            </p:cNvSpPr>
            <p:nvPr/>
          </p:nvSpPr>
          <p:spPr>
            <a:xfrm>
              <a:off x="1125028" y="5446935"/>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16" name="Title 3">
              <a:extLst>
                <a:ext uri="{FF2B5EF4-FFF2-40B4-BE49-F238E27FC236}">
                  <a16:creationId xmlns:a16="http://schemas.microsoft.com/office/drawing/2014/main" id="{94E3242B-534D-4613-9D79-8019CE0E1553}"/>
                </a:ext>
              </a:extLst>
            </p:cNvPr>
            <p:cNvSpPr txBox="1">
              <a:spLocks/>
            </p:cNvSpPr>
            <p:nvPr/>
          </p:nvSpPr>
          <p:spPr>
            <a:xfrm>
              <a:off x="2355940" y="5446931"/>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17" name="Title 3">
              <a:extLst>
                <a:ext uri="{FF2B5EF4-FFF2-40B4-BE49-F238E27FC236}">
                  <a16:creationId xmlns:a16="http://schemas.microsoft.com/office/drawing/2014/main" id="{EFA96FFA-773F-49AA-828A-5B8985BEE110}"/>
                </a:ext>
              </a:extLst>
            </p:cNvPr>
            <p:cNvSpPr txBox="1">
              <a:spLocks/>
            </p:cNvSpPr>
            <p:nvPr/>
          </p:nvSpPr>
          <p:spPr>
            <a:xfrm>
              <a:off x="3586852"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18" name="Title 3">
              <a:extLst>
                <a:ext uri="{FF2B5EF4-FFF2-40B4-BE49-F238E27FC236}">
                  <a16:creationId xmlns:a16="http://schemas.microsoft.com/office/drawing/2014/main" id="{3A36103B-6AB6-4D97-825C-C2804EA081FA}"/>
                </a:ext>
              </a:extLst>
            </p:cNvPr>
            <p:cNvSpPr txBox="1">
              <a:spLocks/>
            </p:cNvSpPr>
            <p:nvPr/>
          </p:nvSpPr>
          <p:spPr>
            <a:xfrm>
              <a:off x="4817764"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19" name="Title 3">
              <a:extLst>
                <a:ext uri="{FF2B5EF4-FFF2-40B4-BE49-F238E27FC236}">
                  <a16:creationId xmlns:a16="http://schemas.microsoft.com/office/drawing/2014/main" id="{BB373AED-2BA0-4967-A7E9-2D86816CD623}"/>
                </a:ext>
              </a:extLst>
            </p:cNvPr>
            <p:cNvSpPr txBox="1">
              <a:spLocks/>
            </p:cNvSpPr>
            <p:nvPr/>
          </p:nvSpPr>
          <p:spPr>
            <a:xfrm>
              <a:off x="6048676"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sp>
          <p:nvSpPr>
            <p:cNvPr id="20" name="Title 3">
              <a:extLst>
                <a:ext uri="{FF2B5EF4-FFF2-40B4-BE49-F238E27FC236}">
                  <a16:creationId xmlns:a16="http://schemas.microsoft.com/office/drawing/2014/main" id="{27CFCB55-BF17-4069-BB10-188287BAFC0C}"/>
                </a:ext>
              </a:extLst>
            </p:cNvPr>
            <p:cNvSpPr txBox="1">
              <a:spLocks/>
            </p:cNvSpPr>
            <p:nvPr/>
          </p:nvSpPr>
          <p:spPr>
            <a:xfrm>
              <a:off x="7279588"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Dec</a:t>
              </a:r>
            </a:p>
          </p:txBody>
        </p:sp>
        <p:sp>
          <p:nvSpPr>
            <p:cNvPr id="21" name="Title 3">
              <a:extLst>
                <a:ext uri="{FF2B5EF4-FFF2-40B4-BE49-F238E27FC236}">
                  <a16:creationId xmlns:a16="http://schemas.microsoft.com/office/drawing/2014/main" id="{F5B77C7E-E389-4630-BCD0-3B36C57B8982}"/>
                </a:ext>
              </a:extLst>
            </p:cNvPr>
            <p:cNvSpPr txBox="1">
              <a:spLocks/>
            </p:cNvSpPr>
            <p:nvPr/>
          </p:nvSpPr>
          <p:spPr>
            <a:xfrm>
              <a:off x="8510500"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Jan</a:t>
              </a:r>
            </a:p>
          </p:txBody>
        </p:sp>
        <p:sp>
          <p:nvSpPr>
            <p:cNvPr id="22" name="Title 3">
              <a:extLst>
                <a:ext uri="{FF2B5EF4-FFF2-40B4-BE49-F238E27FC236}">
                  <a16:creationId xmlns:a16="http://schemas.microsoft.com/office/drawing/2014/main" id="{23BE0615-C266-415D-BE69-5B7D1308E40E}"/>
                </a:ext>
              </a:extLst>
            </p:cNvPr>
            <p:cNvSpPr txBox="1">
              <a:spLocks/>
            </p:cNvSpPr>
            <p:nvPr/>
          </p:nvSpPr>
          <p:spPr>
            <a:xfrm>
              <a:off x="9741412"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Feb</a:t>
              </a:r>
            </a:p>
          </p:txBody>
        </p:sp>
        <p:sp>
          <p:nvSpPr>
            <p:cNvPr id="23" name="Title 3">
              <a:extLst>
                <a:ext uri="{FF2B5EF4-FFF2-40B4-BE49-F238E27FC236}">
                  <a16:creationId xmlns:a16="http://schemas.microsoft.com/office/drawing/2014/main" id="{467E4D54-E373-49DB-B163-BDF18174F0EF}"/>
                </a:ext>
              </a:extLst>
            </p:cNvPr>
            <p:cNvSpPr txBox="1">
              <a:spLocks/>
            </p:cNvSpPr>
            <p:nvPr/>
          </p:nvSpPr>
          <p:spPr>
            <a:xfrm>
              <a:off x="10972324"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chemeClr val="bg1"/>
                  </a:solidFill>
                  <a:effectLst/>
                  <a:uLnTx/>
                  <a:uFillTx/>
                  <a:latin typeface="+mn-lt"/>
                  <a:ea typeface="Segoe UI" panose="020B0502040204020203" pitchFamily="34" charset="0"/>
                  <a:cs typeface="Segoe UI" panose="020B0502040204020203" pitchFamily="34" charset="0"/>
                </a:rPr>
                <a:t>Mar</a:t>
              </a:r>
            </a:p>
          </p:txBody>
        </p:sp>
        <p:sp>
          <p:nvSpPr>
            <p:cNvPr id="24" name="Title 3">
              <a:extLst>
                <a:ext uri="{FF2B5EF4-FFF2-40B4-BE49-F238E27FC236}">
                  <a16:creationId xmlns:a16="http://schemas.microsoft.com/office/drawing/2014/main" id="{B7561658-CE2D-4101-B111-D7462A79261E}"/>
                </a:ext>
              </a:extLst>
            </p:cNvPr>
            <p:cNvSpPr txBox="1">
              <a:spLocks/>
            </p:cNvSpPr>
            <p:nvPr/>
          </p:nvSpPr>
          <p:spPr>
            <a:xfrm>
              <a:off x="12203236"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chemeClr val="bg1"/>
                  </a:solidFill>
                  <a:effectLst/>
                  <a:uLnTx/>
                  <a:uFillTx/>
                  <a:latin typeface="+mn-lt"/>
                  <a:ea typeface="Segoe UI" panose="020B0502040204020203" pitchFamily="34" charset="0"/>
                  <a:cs typeface="Segoe UI" panose="020B0502040204020203" pitchFamily="34" charset="0"/>
                </a:rPr>
                <a:t>Apr</a:t>
              </a:r>
            </a:p>
          </p:txBody>
        </p:sp>
        <p:sp>
          <p:nvSpPr>
            <p:cNvPr id="25" name="Title 3">
              <a:extLst>
                <a:ext uri="{FF2B5EF4-FFF2-40B4-BE49-F238E27FC236}">
                  <a16:creationId xmlns:a16="http://schemas.microsoft.com/office/drawing/2014/main" id="{B0BE805D-8B2B-441E-B956-A4D4A28B0ECE}"/>
                </a:ext>
              </a:extLst>
            </p:cNvPr>
            <p:cNvSpPr txBox="1">
              <a:spLocks/>
            </p:cNvSpPr>
            <p:nvPr/>
          </p:nvSpPr>
          <p:spPr>
            <a:xfrm>
              <a:off x="13434148"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May</a:t>
              </a:r>
            </a:p>
          </p:txBody>
        </p:sp>
        <p:sp>
          <p:nvSpPr>
            <p:cNvPr id="26" name="Title 3">
              <a:extLst>
                <a:ext uri="{FF2B5EF4-FFF2-40B4-BE49-F238E27FC236}">
                  <a16:creationId xmlns:a16="http://schemas.microsoft.com/office/drawing/2014/main" id="{09D36D56-6D7E-4662-B3C7-9495B9076147}"/>
                </a:ext>
              </a:extLst>
            </p:cNvPr>
            <p:cNvSpPr txBox="1">
              <a:spLocks/>
            </p:cNvSpPr>
            <p:nvPr/>
          </p:nvSpPr>
          <p:spPr>
            <a:xfrm>
              <a:off x="14665064"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Jun</a:t>
              </a:r>
            </a:p>
          </p:txBody>
        </p:sp>
        <p:sp>
          <p:nvSpPr>
            <p:cNvPr id="27" name="Title 3">
              <a:extLst>
                <a:ext uri="{FF2B5EF4-FFF2-40B4-BE49-F238E27FC236}">
                  <a16:creationId xmlns:a16="http://schemas.microsoft.com/office/drawing/2014/main" id="{8DE43A28-E2C3-424D-923E-A3F2EDA0F0E5}"/>
                </a:ext>
              </a:extLst>
            </p:cNvPr>
            <p:cNvSpPr txBox="1">
              <a:spLocks/>
            </p:cNvSpPr>
            <p:nvPr/>
          </p:nvSpPr>
          <p:spPr>
            <a:xfrm>
              <a:off x="15895980" y="5446940"/>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28" name="Title 3">
              <a:extLst>
                <a:ext uri="{FF2B5EF4-FFF2-40B4-BE49-F238E27FC236}">
                  <a16:creationId xmlns:a16="http://schemas.microsoft.com/office/drawing/2014/main" id="{EDD9E3DD-8F2E-4A16-B592-75952DD37D11}"/>
                </a:ext>
              </a:extLst>
            </p:cNvPr>
            <p:cNvSpPr txBox="1">
              <a:spLocks/>
            </p:cNvSpPr>
            <p:nvPr/>
          </p:nvSpPr>
          <p:spPr>
            <a:xfrm>
              <a:off x="17126892" y="544693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31" name="Title 3">
              <a:extLst>
                <a:ext uri="{FF2B5EF4-FFF2-40B4-BE49-F238E27FC236}">
                  <a16:creationId xmlns:a16="http://schemas.microsoft.com/office/drawing/2014/main" id="{77F369C2-724E-40A7-8673-2BB353A1151A}"/>
                </a:ext>
              </a:extLst>
            </p:cNvPr>
            <p:cNvSpPr txBox="1">
              <a:spLocks/>
            </p:cNvSpPr>
            <p:nvPr/>
          </p:nvSpPr>
          <p:spPr>
            <a:xfrm>
              <a:off x="18357804" y="5446936"/>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32" name="Title 3">
              <a:extLst>
                <a:ext uri="{FF2B5EF4-FFF2-40B4-BE49-F238E27FC236}">
                  <a16:creationId xmlns:a16="http://schemas.microsoft.com/office/drawing/2014/main" id="{B5CB6AD4-701C-45FD-8E3C-5CF54B79C1DF}"/>
                </a:ext>
              </a:extLst>
            </p:cNvPr>
            <p:cNvSpPr txBox="1">
              <a:spLocks/>
            </p:cNvSpPr>
            <p:nvPr/>
          </p:nvSpPr>
          <p:spPr>
            <a:xfrm>
              <a:off x="19588716" y="5446927"/>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33" name="Title 3">
              <a:extLst>
                <a:ext uri="{FF2B5EF4-FFF2-40B4-BE49-F238E27FC236}">
                  <a16:creationId xmlns:a16="http://schemas.microsoft.com/office/drawing/2014/main" id="{197419B0-BCBC-4E6A-A93C-9C60D30C4A33}"/>
                </a:ext>
              </a:extLst>
            </p:cNvPr>
            <p:cNvSpPr txBox="1">
              <a:spLocks/>
            </p:cNvSpPr>
            <p:nvPr/>
          </p:nvSpPr>
          <p:spPr>
            <a:xfrm>
              <a:off x="20819632" y="5446928"/>
              <a:ext cx="1123280" cy="414959"/>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1865484"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grpSp>
      <p:cxnSp>
        <p:nvCxnSpPr>
          <p:cNvPr id="34" name="Straight Connector 33">
            <a:extLst>
              <a:ext uri="{FF2B5EF4-FFF2-40B4-BE49-F238E27FC236}">
                <a16:creationId xmlns:a16="http://schemas.microsoft.com/office/drawing/2014/main" id="{87E7A264-4CEE-441B-A8E5-E94E64873DFA}"/>
              </a:ext>
            </a:extLst>
          </p:cNvPr>
          <p:cNvCxnSpPr>
            <a:cxnSpLocks/>
          </p:cNvCxnSpPr>
          <p:nvPr userDrawn="1"/>
        </p:nvCxnSpPr>
        <p:spPr>
          <a:xfrm flipV="1">
            <a:off x="23230486" y="7156051"/>
            <a:ext cx="5167268" cy="8075"/>
          </a:xfrm>
          <a:prstGeom prst="line">
            <a:avLst/>
          </a:prstGeom>
          <a:noFill/>
          <a:ln w="25400" cap="rnd" cmpd="sng" algn="ctr">
            <a:solidFill>
              <a:sysClr val="window" lastClr="FFFFFF">
                <a:lumMod val="95000"/>
              </a:sysClr>
            </a:solidFill>
            <a:prstDash val="sysDash"/>
            <a:round/>
          </a:ln>
          <a:effectLst/>
        </p:spPr>
      </p:cxnSp>
      <p:sp>
        <p:nvSpPr>
          <p:cNvPr id="35" name="TextBox 34" descr="Product roadmap for 2021 visual graph">
            <a:extLst>
              <a:ext uri="{FF2B5EF4-FFF2-40B4-BE49-F238E27FC236}">
                <a16:creationId xmlns:a16="http://schemas.microsoft.com/office/drawing/2014/main" id="{9A0C0E71-A233-4FCA-8749-06A20A57B45A}"/>
              </a:ext>
            </a:extLst>
          </p:cNvPr>
          <p:cNvSpPr txBox="1"/>
          <p:nvPr userDrawn="1"/>
        </p:nvSpPr>
        <p:spPr>
          <a:xfrm>
            <a:off x="5213201" y="7284509"/>
            <a:ext cx="1966284" cy="307777"/>
          </a:xfrm>
          <a:prstGeom prst="rect">
            <a:avLst/>
          </a:prstGeom>
          <a:noFill/>
        </p:spPr>
        <p:txBody>
          <a:bodyPr wrap="square">
            <a:spAutoFit/>
          </a:bodyPr>
          <a:lstStyle/>
          <a:p>
            <a:pPr defTabSz="1828800">
              <a:defRPr/>
            </a:pPr>
            <a:r>
              <a:rPr lang="en-US" sz="1400" dirty="0">
                <a:solidFill>
                  <a:schemeClr val="bg1"/>
                </a:solidFill>
                <a:latin typeface="+mn-lt"/>
                <a:cs typeface="Segoe UI Semilight" panose="020B0402040204020203" pitchFamily="34" charset="0"/>
              </a:rPr>
              <a:t>FY22Q2</a:t>
            </a:r>
          </a:p>
        </p:txBody>
      </p:sp>
      <p:sp>
        <p:nvSpPr>
          <p:cNvPr id="36" name="TextBox 35" descr="Product roadmap for 2021 visual graph">
            <a:extLst>
              <a:ext uri="{FF2B5EF4-FFF2-40B4-BE49-F238E27FC236}">
                <a16:creationId xmlns:a16="http://schemas.microsoft.com/office/drawing/2014/main" id="{E76A558B-2304-46BB-8A9C-26DC4AD0942D}"/>
              </a:ext>
            </a:extLst>
          </p:cNvPr>
          <p:cNvSpPr txBox="1"/>
          <p:nvPr userDrawn="1"/>
        </p:nvSpPr>
        <p:spPr>
          <a:xfrm>
            <a:off x="1285301" y="7284509"/>
            <a:ext cx="1966284" cy="307777"/>
          </a:xfrm>
          <a:prstGeom prst="rect">
            <a:avLst/>
          </a:prstGeom>
          <a:noFill/>
        </p:spPr>
        <p:txBody>
          <a:bodyPr wrap="square">
            <a:spAutoFit/>
          </a:bodyPr>
          <a:lstStyle/>
          <a:p>
            <a:pPr defTabSz="1828800">
              <a:defRPr/>
            </a:pPr>
            <a:r>
              <a:rPr lang="en-US" sz="1400">
                <a:solidFill>
                  <a:schemeClr val="bg1"/>
                </a:solidFill>
                <a:latin typeface="+mn-lt"/>
                <a:cs typeface="Segoe UI Semilight" panose="020B0402040204020203" pitchFamily="34" charset="0"/>
              </a:rPr>
              <a:t>FY22Q1</a:t>
            </a:r>
          </a:p>
        </p:txBody>
      </p:sp>
      <p:sp>
        <p:nvSpPr>
          <p:cNvPr id="37" name="Oval 36" descr="Product roadmap for 2021 visual graph">
            <a:extLst>
              <a:ext uri="{FF2B5EF4-FFF2-40B4-BE49-F238E27FC236}">
                <a16:creationId xmlns:a16="http://schemas.microsoft.com/office/drawing/2014/main" id="{6F78DEBD-5ACB-4484-AB75-03585206F9A5}"/>
              </a:ext>
            </a:extLst>
          </p:cNvPr>
          <p:cNvSpPr>
            <a:spLocks noChangeAspect="1"/>
          </p:cNvSpPr>
          <p:nvPr userDrawn="1"/>
        </p:nvSpPr>
        <p:spPr bwMode="auto">
          <a:xfrm flipV="1">
            <a:off x="4943357" y="7054050"/>
            <a:ext cx="274320" cy="27432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38" name="TextBox 37" descr="Product roadmap for 2021 visual graph">
            <a:extLst>
              <a:ext uri="{FF2B5EF4-FFF2-40B4-BE49-F238E27FC236}">
                <a16:creationId xmlns:a16="http://schemas.microsoft.com/office/drawing/2014/main" id="{81195E7E-4EC4-4A34-A7C8-4CEB6F0CDF2A}"/>
              </a:ext>
            </a:extLst>
          </p:cNvPr>
          <p:cNvSpPr txBox="1"/>
          <p:nvPr userDrawn="1"/>
        </p:nvSpPr>
        <p:spPr>
          <a:xfrm>
            <a:off x="9174216" y="7284509"/>
            <a:ext cx="1966284" cy="307777"/>
          </a:xfrm>
          <a:prstGeom prst="rect">
            <a:avLst/>
          </a:prstGeom>
          <a:noFill/>
        </p:spPr>
        <p:txBody>
          <a:bodyPr wrap="square">
            <a:spAutoFit/>
          </a:bodyPr>
          <a:lstStyle/>
          <a:p>
            <a:pPr defTabSz="1828800">
              <a:defRPr/>
            </a:pPr>
            <a:r>
              <a:rPr lang="en-US" sz="1400">
                <a:solidFill>
                  <a:schemeClr val="bg1"/>
                </a:solidFill>
                <a:latin typeface="+mn-lt"/>
                <a:cs typeface="Segoe UI Semilight" panose="020B0402040204020203" pitchFamily="34" charset="0"/>
              </a:rPr>
              <a:t>FY22Q3</a:t>
            </a:r>
          </a:p>
        </p:txBody>
      </p:sp>
      <p:sp>
        <p:nvSpPr>
          <p:cNvPr id="39" name="TextBox 38" descr="Product roadmap for 2021 visual graph">
            <a:extLst>
              <a:ext uri="{FF2B5EF4-FFF2-40B4-BE49-F238E27FC236}">
                <a16:creationId xmlns:a16="http://schemas.microsoft.com/office/drawing/2014/main" id="{4BEB9F55-6C11-4AEA-9048-E1AC4F6255CD}"/>
              </a:ext>
            </a:extLst>
          </p:cNvPr>
          <p:cNvSpPr txBox="1"/>
          <p:nvPr userDrawn="1"/>
        </p:nvSpPr>
        <p:spPr>
          <a:xfrm>
            <a:off x="13111063" y="7284509"/>
            <a:ext cx="1966284" cy="307777"/>
          </a:xfrm>
          <a:prstGeom prst="rect">
            <a:avLst/>
          </a:prstGeom>
          <a:noFill/>
        </p:spPr>
        <p:txBody>
          <a:bodyPr wrap="square">
            <a:spAutoFit/>
          </a:bodyPr>
          <a:lstStyle/>
          <a:p>
            <a:pPr defTabSz="1828800">
              <a:defRPr/>
            </a:pPr>
            <a:r>
              <a:rPr lang="en-US" sz="1400">
                <a:solidFill>
                  <a:schemeClr val="bg1"/>
                </a:solidFill>
                <a:latin typeface="+mn-lt"/>
                <a:cs typeface="Segoe UI Semilight" panose="020B0402040204020203" pitchFamily="34" charset="0"/>
              </a:rPr>
              <a:t>FY22Q4</a:t>
            </a:r>
          </a:p>
        </p:txBody>
      </p:sp>
      <p:sp>
        <p:nvSpPr>
          <p:cNvPr id="40" name="TextBox 39" descr="Product roadmap for 2021 visual graph">
            <a:extLst>
              <a:ext uri="{FF2B5EF4-FFF2-40B4-BE49-F238E27FC236}">
                <a16:creationId xmlns:a16="http://schemas.microsoft.com/office/drawing/2014/main" id="{9A217E57-A2C4-4863-8678-62A81307F534}"/>
              </a:ext>
            </a:extLst>
          </p:cNvPr>
          <p:cNvSpPr txBox="1"/>
          <p:nvPr userDrawn="1"/>
        </p:nvSpPr>
        <p:spPr>
          <a:xfrm>
            <a:off x="17038809" y="7284509"/>
            <a:ext cx="1966284" cy="307777"/>
          </a:xfrm>
          <a:prstGeom prst="rect">
            <a:avLst/>
          </a:prstGeom>
          <a:noFill/>
        </p:spPr>
        <p:txBody>
          <a:bodyPr wrap="square">
            <a:spAutoFit/>
          </a:bodyPr>
          <a:lstStyle/>
          <a:p>
            <a:pPr defTabSz="1828800">
              <a:defRPr/>
            </a:pPr>
            <a:r>
              <a:rPr lang="en-US" sz="1400">
                <a:solidFill>
                  <a:schemeClr val="bg1"/>
                </a:solidFill>
                <a:latin typeface="+mn-lt"/>
                <a:cs typeface="Segoe UI Semilight" panose="020B0402040204020203" pitchFamily="34" charset="0"/>
              </a:rPr>
              <a:t>FY23Q1</a:t>
            </a:r>
          </a:p>
        </p:txBody>
      </p:sp>
      <p:sp>
        <p:nvSpPr>
          <p:cNvPr id="41" name="Oval 40" descr="Product roadmap for 2021 visual graph">
            <a:extLst>
              <a:ext uri="{FF2B5EF4-FFF2-40B4-BE49-F238E27FC236}">
                <a16:creationId xmlns:a16="http://schemas.microsoft.com/office/drawing/2014/main" id="{2A48065C-1BD2-4849-894C-C860591C4689}"/>
              </a:ext>
            </a:extLst>
          </p:cNvPr>
          <p:cNvSpPr>
            <a:spLocks noChangeAspect="1"/>
          </p:cNvSpPr>
          <p:nvPr userDrawn="1"/>
        </p:nvSpPr>
        <p:spPr bwMode="auto">
          <a:xfrm flipV="1">
            <a:off x="20747041" y="7062130"/>
            <a:ext cx="274320" cy="27432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2" name="TextBox 41" descr="Product roadmap for 2021 visual graph">
            <a:extLst>
              <a:ext uri="{FF2B5EF4-FFF2-40B4-BE49-F238E27FC236}">
                <a16:creationId xmlns:a16="http://schemas.microsoft.com/office/drawing/2014/main" id="{D3D2D276-786A-4DBE-BE75-64C4FD8B0082}"/>
              </a:ext>
            </a:extLst>
          </p:cNvPr>
          <p:cNvSpPr txBox="1"/>
          <p:nvPr userDrawn="1"/>
        </p:nvSpPr>
        <p:spPr>
          <a:xfrm>
            <a:off x="21021361" y="7284509"/>
            <a:ext cx="948427" cy="307777"/>
          </a:xfrm>
          <a:prstGeom prst="rect">
            <a:avLst/>
          </a:prstGeom>
          <a:noFill/>
        </p:spPr>
        <p:txBody>
          <a:bodyPr wrap="square">
            <a:spAutoFit/>
          </a:bodyPr>
          <a:lstStyle/>
          <a:p>
            <a:pPr defTabSz="1828800">
              <a:defRPr/>
            </a:pPr>
            <a:r>
              <a:rPr lang="en-US" sz="1400">
                <a:solidFill>
                  <a:schemeClr val="bg1"/>
                </a:solidFill>
                <a:latin typeface="+mn-lt"/>
                <a:cs typeface="Segoe UI Semilight" panose="020B0402040204020203" pitchFamily="34" charset="0"/>
              </a:rPr>
              <a:t>FY23Q2</a:t>
            </a:r>
          </a:p>
        </p:txBody>
      </p:sp>
      <p:sp>
        <p:nvSpPr>
          <p:cNvPr id="43" name="Oval 42" descr="Product roadmap for 2021 visual graph">
            <a:extLst>
              <a:ext uri="{FF2B5EF4-FFF2-40B4-BE49-F238E27FC236}">
                <a16:creationId xmlns:a16="http://schemas.microsoft.com/office/drawing/2014/main" id="{BF2AF666-AE68-4603-A583-E4B404E70E7E}"/>
              </a:ext>
            </a:extLst>
          </p:cNvPr>
          <p:cNvSpPr>
            <a:spLocks noChangeAspect="1"/>
          </p:cNvSpPr>
          <p:nvPr userDrawn="1"/>
        </p:nvSpPr>
        <p:spPr bwMode="auto">
          <a:xfrm flipV="1">
            <a:off x="8906627" y="7054050"/>
            <a:ext cx="274320" cy="27432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4" name="Oval 43" descr="Product roadmap for 2021 visual graph">
            <a:extLst>
              <a:ext uri="{FF2B5EF4-FFF2-40B4-BE49-F238E27FC236}">
                <a16:creationId xmlns:a16="http://schemas.microsoft.com/office/drawing/2014/main" id="{661B96C2-2CA6-4D01-92AD-403138036DE7}"/>
              </a:ext>
            </a:extLst>
          </p:cNvPr>
          <p:cNvSpPr>
            <a:spLocks noChangeAspect="1"/>
          </p:cNvSpPr>
          <p:nvPr userDrawn="1"/>
        </p:nvSpPr>
        <p:spPr bwMode="auto">
          <a:xfrm flipV="1">
            <a:off x="12838436" y="7054050"/>
            <a:ext cx="274320" cy="27432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5" name="Oval 44" descr="Product roadmap for 2021 visual graph">
            <a:extLst>
              <a:ext uri="{FF2B5EF4-FFF2-40B4-BE49-F238E27FC236}">
                <a16:creationId xmlns:a16="http://schemas.microsoft.com/office/drawing/2014/main" id="{E4639260-D788-4891-AEED-D4D24BAD615D}"/>
              </a:ext>
            </a:extLst>
          </p:cNvPr>
          <p:cNvSpPr>
            <a:spLocks noChangeAspect="1"/>
          </p:cNvSpPr>
          <p:nvPr userDrawn="1"/>
        </p:nvSpPr>
        <p:spPr bwMode="auto">
          <a:xfrm flipV="1">
            <a:off x="16770812" y="7062130"/>
            <a:ext cx="274320" cy="27432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6" name="object 20">
            <a:extLst>
              <a:ext uri="{FF2B5EF4-FFF2-40B4-BE49-F238E27FC236}">
                <a16:creationId xmlns:a16="http://schemas.microsoft.com/office/drawing/2014/main" id="{B97F2B5A-A395-4124-9126-A25F31A19875}"/>
              </a:ext>
            </a:extLst>
          </p:cNvPr>
          <p:cNvSpPr txBox="1"/>
          <p:nvPr userDrawn="1"/>
        </p:nvSpPr>
        <p:spPr>
          <a:xfrm>
            <a:off x="1380588" y="9203873"/>
            <a:ext cx="1527166" cy="643409"/>
          </a:xfrm>
          <a:prstGeom prst="rect">
            <a:avLst/>
          </a:prstGeom>
        </p:spPr>
        <p:txBody>
          <a:bodyPr vert="horz" wrap="square" lIns="0" tIns="14632" rIns="0" bIns="0" rtlCol="0">
            <a:spAutoFit/>
          </a:bodyPr>
          <a:lstStyle/>
          <a:p>
            <a:pPr marL="15403">
              <a:spcBef>
                <a:spcPts val="115"/>
              </a:spcBef>
            </a:pPr>
            <a:r>
              <a:rPr lang="en-US" sz="2001" b="1" spc="-12">
                <a:solidFill>
                  <a:schemeClr val="bg1"/>
                </a:solidFill>
                <a:latin typeface="+mn-lt"/>
                <a:ea typeface="Segoe UI" panose="020B0502040204020203" pitchFamily="34" charset="0"/>
                <a:cs typeface="Segoe UI" panose="020B0502040204020203" pitchFamily="34" charset="0"/>
              </a:rPr>
              <a:t>04/03</a:t>
            </a:r>
            <a:endParaRPr lang="en-US" sz="2001" b="1">
              <a:solidFill>
                <a:schemeClr val="bg1"/>
              </a:solidFill>
              <a:latin typeface="+mn-lt"/>
              <a:ea typeface="Segoe UI" panose="020B0502040204020203" pitchFamily="34" charset="0"/>
              <a:cs typeface="Segoe UI" panose="020B0502040204020203" pitchFamily="34" charset="0"/>
            </a:endParaRPr>
          </a:p>
          <a:p>
            <a:pPr marL="15403">
              <a:spcBef>
                <a:spcPts val="103"/>
              </a:spcBef>
            </a:pPr>
            <a:r>
              <a:rPr lang="en-US" sz="2001" spc="-6">
                <a:solidFill>
                  <a:schemeClr val="bg1"/>
                </a:solidFill>
                <a:latin typeface="+mn-lt"/>
                <a:cs typeface="Segoe UI Semilight" panose="020B0402040204020203" pitchFamily="34" charset="0"/>
              </a:rPr>
              <a:t>FPO</a:t>
            </a:r>
            <a:endParaRPr lang="en-US" sz="2001">
              <a:solidFill>
                <a:schemeClr val="bg1"/>
              </a:solidFill>
              <a:latin typeface="+mn-lt"/>
              <a:cs typeface="Segoe UI Semilight" panose="020B0402040204020203" pitchFamily="34" charset="0"/>
            </a:endParaRPr>
          </a:p>
        </p:txBody>
      </p:sp>
      <p:sp>
        <p:nvSpPr>
          <p:cNvPr id="47" name="object 20">
            <a:extLst>
              <a:ext uri="{FF2B5EF4-FFF2-40B4-BE49-F238E27FC236}">
                <a16:creationId xmlns:a16="http://schemas.microsoft.com/office/drawing/2014/main" id="{96F56274-B143-419F-87F6-D4AB8BB084BF}"/>
              </a:ext>
            </a:extLst>
          </p:cNvPr>
          <p:cNvSpPr txBox="1"/>
          <p:nvPr userDrawn="1"/>
        </p:nvSpPr>
        <p:spPr>
          <a:xfrm>
            <a:off x="9583477" y="4582826"/>
            <a:ext cx="1196477" cy="643409"/>
          </a:xfrm>
          <a:prstGeom prst="rect">
            <a:avLst/>
          </a:prstGeom>
        </p:spPr>
        <p:txBody>
          <a:bodyPr vert="horz" wrap="square" lIns="0" tIns="14632" rIns="0" bIns="0" rtlCol="0">
            <a:spAutoFit/>
          </a:bodyPr>
          <a:lstStyle/>
          <a:p>
            <a:pPr marL="15403">
              <a:spcBef>
                <a:spcPts val="115"/>
              </a:spcBef>
            </a:pPr>
            <a:r>
              <a:rPr lang="en-US" sz="2001" b="1" spc="-12">
                <a:solidFill>
                  <a:schemeClr val="bg1"/>
                </a:solidFill>
                <a:latin typeface="+mn-lt"/>
                <a:ea typeface="Segoe UI" panose="020B0502040204020203" pitchFamily="34" charset="0"/>
                <a:cs typeface="Segoe UI" panose="020B0502040204020203" pitchFamily="34" charset="0"/>
              </a:rPr>
              <a:t>04/03</a:t>
            </a:r>
            <a:endParaRPr lang="en-US" sz="2001" b="1">
              <a:solidFill>
                <a:schemeClr val="bg1"/>
              </a:solidFill>
              <a:latin typeface="+mn-lt"/>
              <a:ea typeface="Segoe UI" panose="020B0502040204020203" pitchFamily="34" charset="0"/>
              <a:cs typeface="Segoe UI" panose="020B0502040204020203" pitchFamily="34" charset="0"/>
            </a:endParaRPr>
          </a:p>
          <a:p>
            <a:pPr marL="15403">
              <a:spcBef>
                <a:spcPts val="103"/>
              </a:spcBef>
            </a:pPr>
            <a:r>
              <a:rPr lang="en-US" sz="2001" spc="-6">
                <a:solidFill>
                  <a:schemeClr val="bg1"/>
                </a:solidFill>
                <a:latin typeface="+mn-lt"/>
                <a:cs typeface="Segoe UI Semilight" panose="020B0402040204020203" pitchFamily="34" charset="0"/>
              </a:rPr>
              <a:t>FPO</a:t>
            </a:r>
            <a:endParaRPr lang="en-US" sz="2001">
              <a:solidFill>
                <a:schemeClr val="bg1"/>
              </a:solidFill>
              <a:latin typeface="+mn-lt"/>
              <a:cs typeface="Segoe UI Semilight" panose="020B0402040204020203" pitchFamily="34" charset="0"/>
            </a:endParaRPr>
          </a:p>
        </p:txBody>
      </p:sp>
      <p:sp>
        <p:nvSpPr>
          <p:cNvPr id="48" name="object 20">
            <a:extLst>
              <a:ext uri="{FF2B5EF4-FFF2-40B4-BE49-F238E27FC236}">
                <a16:creationId xmlns:a16="http://schemas.microsoft.com/office/drawing/2014/main" id="{E284BA0F-D14F-4B45-BEB8-C0339425164D}"/>
              </a:ext>
            </a:extLst>
          </p:cNvPr>
          <p:cNvSpPr txBox="1"/>
          <p:nvPr userDrawn="1"/>
        </p:nvSpPr>
        <p:spPr>
          <a:xfrm>
            <a:off x="10281073" y="8718565"/>
            <a:ext cx="1661148" cy="643409"/>
          </a:xfrm>
          <a:prstGeom prst="rect">
            <a:avLst/>
          </a:prstGeom>
        </p:spPr>
        <p:txBody>
          <a:bodyPr vert="horz" wrap="square" lIns="0" tIns="14632" rIns="0" bIns="0" rtlCol="0">
            <a:spAutoFit/>
          </a:bodyPr>
          <a:lstStyle/>
          <a:p>
            <a:pPr marL="15403">
              <a:spcBef>
                <a:spcPts val="115"/>
              </a:spcBef>
            </a:pPr>
            <a:r>
              <a:rPr lang="en-US" sz="2001" b="1" spc="-12">
                <a:solidFill>
                  <a:schemeClr val="bg1"/>
                </a:solidFill>
                <a:latin typeface="+mn-lt"/>
                <a:ea typeface="Segoe UI" panose="020B0502040204020203" pitchFamily="34" charset="0"/>
                <a:cs typeface="Segoe UI" panose="020B0502040204020203" pitchFamily="34" charset="0"/>
              </a:rPr>
              <a:t>04/03</a:t>
            </a:r>
            <a:endParaRPr lang="en-US" sz="2001" b="1">
              <a:solidFill>
                <a:schemeClr val="bg1"/>
              </a:solidFill>
              <a:latin typeface="+mn-lt"/>
              <a:ea typeface="Segoe UI" panose="020B0502040204020203" pitchFamily="34" charset="0"/>
              <a:cs typeface="Segoe UI" panose="020B0502040204020203" pitchFamily="34" charset="0"/>
            </a:endParaRPr>
          </a:p>
          <a:p>
            <a:pPr marL="15403">
              <a:spcBef>
                <a:spcPts val="103"/>
              </a:spcBef>
            </a:pPr>
            <a:r>
              <a:rPr lang="en-US" sz="2001" spc="-6">
                <a:solidFill>
                  <a:schemeClr val="bg1"/>
                </a:solidFill>
                <a:latin typeface="+mn-lt"/>
                <a:cs typeface="Segoe UI Semilight" panose="020B0402040204020203" pitchFamily="34" charset="0"/>
              </a:rPr>
              <a:t>FPO</a:t>
            </a:r>
            <a:endParaRPr lang="en-US" sz="2001">
              <a:solidFill>
                <a:schemeClr val="bg1"/>
              </a:solidFill>
              <a:latin typeface="+mn-lt"/>
              <a:cs typeface="Segoe UI Semilight" panose="020B0402040204020203" pitchFamily="34" charset="0"/>
            </a:endParaRPr>
          </a:p>
        </p:txBody>
      </p:sp>
      <p:sp>
        <p:nvSpPr>
          <p:cNvPr id="49" name="object 20">
            <a:extLst>
              <a:ext uri="{FF2B5EF4-FFF2-40B4-BE49-F238E27FC236}">
                <a16:creationId xmlns:a16="http://schemas.microsoft.com/office/drawing/2014/main" id="{A992BC6C-6244-4A39-8837-705DEF92B177}"/>
              </a:ext>
            </a:extLst>
          </p:cNvPr>
          <p:cNvSpPr txBox="1"/>
          <p:nvPr userDrawn="1"/>
        </p:nvSpPr>
        <p:spPr>
          <a:xfrm>
            <a:off x="13281442" y="3867122"/>
            <a:ext cx="1661148" cy="643409"/>
          </a:xfrm>
          <a:prstGeom prst="rect">
            <a:avLst/>
          </a:prstGeom>
        </p:spPr>
        <p:txBody>
          <a:bodyPr vert="horz" wrap="square" lIns="0" tIns="14632" rIns="0" bIns="0" rtlCol="0">
            <a:spAutoFit/>
          </a:bodyPr>
          <a:lstStyle/>
          <a:p>
            <a:pPr marL="15403">
              <a:spcBef>
                <a:spcPts val="115"/>
              </a:spcBef>
            </a:pPr>
            <a:r>
              <a:rPr lang="en-US" sz="2001" b="1" spc="-12">
                <a:solidFill>
                  <a:schemeClr val="bg1"/>
                </a:solidFill>
                <a:latin typeface="+mn-lt"/>
                <a:ea typeface="Segoe UI" panose="020B0502040204020203" pitchFamily="34" charset="0"/>
                <a:cs typeface="Segoe UI" panose="020B0502040204020203" pitchFamily="34" charset="0"/>
              </a:rPr>
              <a:t>04/03</a:t>
            </a:r>
            <a:endParaRPr lang="en-US" sz="2001" b="1">
              <a:solidFill>
                <a:schemeClr val="bg1"/>
              </a:solidFill>
              <a:latin typeface="+mn-lt"/>
              <a:ea typeface="Segoe UI" panose="020B0502040204020203" pitchFamily="34" charset="0"/>
              <a:cs typeface="Segoe UI" panose="020B0502040204020203" pitchFamily="34" charset="0"/>
            </a:endParaRPr>
          </a:p>
          <a:p>
            <a:pPr marL="15403">
              <a:spcBef>
                <a:spcPts val="103"/>
              </a:spcBef>
            </a:pPr>
            <a:r>
              <a:rPr lang="en-US" sz="2001" spc="-6">
                <a:solidFill>
                  <a:schemeClr val="bg1"/>
                </a:solidFill>
                <a:latin typeface="+mn-lt"/>
                <a:cs typeface="Segoe UI Semilight" panose="020B0402040204020203" pitchFamily="34" charset="0"/>
              </a:rPr>
              <a:t>FPO</a:t>
            </a:r>
            <a:endParaRPr lang="en-US" sz="2001">
              <a:solidFill>
                <a:schemeClr val="bg1"/>
              </a:solidFill>
              <a:latin typeface="+mn-lt"/>
              <a:cs typeface="Segoe UI Semilight" panose="020B0402040204020203" pitchFamily="34" charset="0"/>
            </a:endParaRPr>
          </a:p>
        </p:txBody>
      </p:sp>
      <p:sp>
        <p:nvSpPr>
          <p:cNvPr id="50" name="object 20">
            <a:extLst>
              <a:ext uri="{FF2B5EF4-FFF2-40B4-BE49-F238E27FC236}">
                <a16:creationId xmlns:a16="http://schemas.microsoft.com/office/drawing/2014/main" id="{D1478CE0-09B7-4FB7-A534-1429C1BFE71E}"/>
              </a:ext>
            </a:extLst>
          </p:cNvPr>
          <p:cNvSpPr txBox="1"/>
          <p:nvPr userDrawn="1"/>
        </p:nvSpPr>
        <p:spPr>
          <a:xfrm>
            <a:off x="20434357" y="4598066"/>
            <a:ext cx="1043867" cy="643409"/>
          </a:xfrm>
          <a:prstGeom prst="rect">
            <a:avLst/>
          </a:prstGeom>
        </p:spPr>
        <p:txBody>
          <a:bodyPr vert="horz" wrap="square" lIns="0" tIns="14632" rIns="0" bIns="0" rtlCol="0">
            <a:spAutoFit/>
          </a:bodyPr>
          <a:lstStyle/>
          <a:p>
            <a:pPr marL="15403">
              <a:spcBef>
                <a:spcPts val="115"/>
              </a:spcBef>
            </a:pPr>
            <a:r>
              <a:rPr lang="en-US" sz="2001" b="1" spc="-12">
                <a:solidFill>
                  <a:schemeClr val="bg1"/>
                </a:solidFill>
                <a:latin typeface="+mn-lt"/>
                <a:ea typeface="Segoe UI" panose="020B0502040204020203" pitchFamily="34" charset="0"/>
                <a:cs typeface="Segoe UI" panose="020B0502040204020203" pitchFamily="34" charset="0"/>
              </a:rPr>
              <a:t>04/03</a:t>
            </a:r>
            <a:endParaRPr lang="en-US" sz="2001" b="1">
              <a:solidFill>
                <a:schemeClr val="bg1"/>
              </a:solidFill>
              <a:latin typeface="+mn-lt"/>
              <a:ea typeface="Segoe UI" panose="020B0502040204020203" pitchFamily="34" charset="0"/>
              <a:cs typeface="Segoe UI" panose="020B0502040204020203" pitchFamily="34" charset="0"/>
            </a:endParaRPr>
          </a:p>
          <a:p>
            <a:pPr marL="15403">
              <a:spcBef>
                <a:spcPts val="103"/>
              </a:spcBef>
            </a:pPr>
            <a:r>
              <a:rPr lang="en-US" sz="2001" spc="-6">
                <a:solidFill>
                  <a:schemeClr val="bg1"/>
                </a:solidFill>
                <a:latin typeface="+mn-lt"/>
                <a:cs typeface="Segoe UI Semilight" panose="020B0402040204020203" pitchFamily="34" charset="0"/>
              </a:rPr>
              <a:t>FPO</a:t>
            </a:r>
            <a:endParaRPr lang="en-US" sz="2001">
              <a:solidFill>
                <a:schemeClr val="bg1"/>
              </a:solidFill>
              <a:latin typeface="+mn-lt"/>
              <a:cs typeface="Segoe UI Semilight" panose="020B0402040204020203" pitchFamily="34" charset="0"/>
            </a:endParaRPr>
          </a:p>
        </p:txBody>
      </p:sp>
      <p:sp>
        <p:nvSpPr>
          <p:cNvPr id="51" name="object 20">
            <a:extLst>
              <a:ext uri="{FF2B5EF4-FFF2-40B4-BE49-F238E27FC236}">
                <a16:creationId xmlns:a16="http://schemas.microsoft.com/office/drawing/2014/main" id="{17C865D9-A5B2-4C86-9F04-94D0F3BC3ABD}"/>
              </a:ext>
            </a:extLst>
          </p:cNvPr>
          <p:cNvSpPr txBox="1"/>
          <p:nvPr userDrawn="1"/>
        </p:nvSpPr>
        <p:spPr>
          <a:xfrm>
            <a:off x="22552717" y="7722266"/>
            <a:ext cx="1043867" cy="643409"/>
          </a:xfrm>
          <a:prstGeom prst="rect">
            <a:avLst/>
          </a:prstGeom>
        </p:spPr>
        <p:txBody>
          <a:bodyPr vert="horz" wrap="square" lIns="0" tIns="14632" rIns="0" bIns="0" rtlCol="0">
            <a:spAutoFit/>
          </a:bodyPr>
          <a:lstStyle/>
          <a:p>
            <a:pPr marL="15403">
              <a:spcBef>
                <a:spcPts val="115"/>
              </a:spcBef>
            </a:pPr>
            <a:r>
              <a:rPr lang="en-US" sz="2001" b="1" spc="-12">
                <a:solidFill>
                  <a:schemeClr val="bg1"/>
                </a:solidFill>
                <a:latin typeface="+mn-lt"/>
                <a:ea typeface="Segoe UI" panose="020B0502040204020203" pitchFamily="34" charset="0"/>
                <a:cs typeface="Segoe UI" panose="020B0502040204020203" pitchFamily="34" charset="0"/>
              </a:rPr>
              <a:t>04/03</a:t>
            </a:r>
            <a:endParaRPr lang="en-US" sz="2001" b="1">
              <a:solidFill>
                <a:schemeClr val="bg1"/>
              </a:solidFill>
              <a:latin typeface="+mn-lt"/>
              <a:ea typeface="Segoe UI" panose="020B0502040204020203" pitchFamily="34" charset="0"/>
              <a:cs typeface="Segoe UI" panose="020B0502040204020203" pitchFamily="34" charset="0"/>
            </a:endParaRPr>
          </a:p>
          <a:p>
            <a:pPr marL="15403">
              <a:spcBef>
                <a:spcPts val="103"/>
              </a:spcBef>
            </a:pPr>
            <a:r>
              <a:rPr lang="en-US" sz="2001" spc="-6">
                <a:solidFill>
                  <a:schemeClr val="bg1"/>
                </a:solidFill>
                <a:latin typeface="+mn-lt"/>
                <a:cs typeface="Segoe UI Semilight" panose="020B0402040204020203" pitchFamily="34" charset="0"/>
              </a:rPr>
              <a:t>FPO</a:t>
            </a:r>
            <a:endParaRPr lang="en-US" sz="2001">
              <a:solidFill>
                <a:schemeClr val="bg1"/>
              </a:solidFill>
              <a:latin typeface="+mn-lt"/>
              <a:cs typeface="Segoe UI Semilight" panose="020B0402040204020203" pitchFamily="34" charset="0"/>
            </a:endParaRPr>
          </a:p>
        </p:txBody>
      </p:sp>
      <p:sp>
        <p:nvSpPr>
          <p:cNvPr id="12" name="Text Placeholder 6">
            <a:extLst>
              <a:ext uri="{FF2B5EF4-FFF2-40B4-BE49-F238E27FC236}">
                <a16:creationId xmlns:a16="http://schemas.microsoft.com/office/drawing/2014/main" id="{42518FC0-2218-D61D-C47B-287D6784B79A}"/>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2" name="Title Placeholder 1">
            <a:extLst>
              <a:ext uri="{FF2B5EF4-FFF2-40B4-BE49-F238E27FC236}">
                <a16:creationId xmlns:a16="http://schemas.microsoft.com/office/drawing/2014/main" id="{0DDDF92F-532B-041B-4AEE-5568A959DDA2}"/>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1718808240"/>
      </p:ext>
    </p:extLst>
  </p:cSld>
  <p:clrMapOvr>
    <a:masterClrMapping/>
  </p:clrMapOvr>
  <p:transition>
    <p:fade/>
  </p:transition>
  <p:extLst>
    <p:ext uri="{DCECCB84-F9BA-43D5-87BE-67443E8EF086}">
      <p15:sldGuideLst xmlns:p15="http://schemas.microsoft.com/office/powerpoint/2012/main">
        <p15:guide id="1" orient="horz" pos="4632">
          <p15:clr>
            <a:srgbClr val="5ACBF0"/>
          </p15:clr>
        </p15:guide>
        <p15:guide id="2" orient="horz" pos="14488">
          <p15:clr>
            <a:srgbClr val="5ACBF0"/>
          </p15:clr>
        </p15:guide>
        <p15:guide id="4" orient="horz" pos="2035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ablet screen horizontal right">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21475800" y="11622480"/>
              <a:ext cx="83160" cy="3168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21466839" y="11613480"/>
                <a:ext cx="100724"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10903320" y="6737280"/>
              <a:ext cx="26640" cy="15732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6"/>
              <a:stretch>
                <a:fillRect/>
              </a:stretch>
            </p:blipFill>
            <p:spPr>
              <a:xfrm>
                <a:off x="10894320" y="6728280"/>
                <a:ext cx="442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13041360" y="-6017520"/>
              <a:ext cx="13320" cy="7092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8"/>
              <a:stretch>
                <a:fillRect/>
              </a:stretch>
            </p:blipFill>
            <p:spPr>
              <a:xfrm>
                <a:off x="13032597" y="-6026475"/>
                <a:ext cx="30496" cy="88471"/>
              </a:xfrm>
              <a:prstGeom prst="rect">
                <a:avLst/>
              </a:prstGeom>
            </p:spPr>
          </p:pic>
        </mc:Fallback>
      </mc:AlternateContent>
      <p:sp>
        <p:nvSpPr>
          <p:cNvPr id="12" name="Text Placeholder 5">
            <a:extLst>
              <a:ext uri="{FF2B5EF4-FFF2-40B4-BE49-F238E27FC236}">
                <a16:creationId xmlns:a16="http://schemas.microsoft.com/office/drawing/2014/main" id="{FF78DCBA-2325-8C49-351F-982632D00408}"/>
              </a:ext>
            </a:extLst>
          </p:cNvPr>
          <p:cNvSpPr>
            <a:spLocks noGrp="1"/>
          </p:cNvSpPr>
          <p:nvPr>
            <p:ph type="body" sz="quarter" idx="19" hasCustomPrompt="1"/>
          </p:nvPr>
        </p:nvSpPr>
        <p:spPr>
          <a:xfrm>
            <a:off x="1229758" y="3977638"/>
            <a:ext cx="7134780" cy="2215991"/>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4" name="Text Placeholder 6">
            <a:extLst>
              <a:ext uri="{FF2B5EF4-FFF2-40B4-BE49-F238E27FC236}">
                <a16:creationId xmlns:a16="http://schemas.microsoft.com/office/drawing/2014/main" id="{639077DA-F65D-6F67-0EF8-893AC60B4024}"/>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2" name="Title Placeholder 1">
            <a:extLst>
              <a:ext uri="{FF2B5EF4-FFF2-40B4-BE49-F238E27FC236}">
                <a16:creationId xmlns:a16="http://schemas.microsoft.com/office/drawing/2014/main" id="{8BDDE37B-52B5-4289-2C34-CC9294DA68A3}"/>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30175260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p:bg>
      <p:bgPr>
        <a:gradFill flip="none" rotWithShape="1">
          <a:gsLst>
            <a:gs pos="53000">
              <a:srgbClr val="512BD4"/>
            </a:gs>
            <a:gs pos="0">
              <a:srgbClr val="0B6CFF"/>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6A4037A2-AFD5-50C4-4E4C-8C3D36C6F6D1}"/>
              </a:ext>
            </a:extLst>
          </p:cNvPr>
          <p:cNvSpPr>
            <a:spLocks noGrp="1"/>
          </p:cNvSpPr>
          <p:nvPr>
            <p:ph type="body" sz="quarter" idx="51" hasCustomPrompt="1"/>
          </p:nvPr>
        </p:nvSpPr>
        <p:spPr>
          <a:xfrm>
            <a:off x="7019779" y="6595918"/>
            <a:ext cx="10333037" cy="1477328"/>
          </a:xfrm>
        </p:spPr>
        <p:txBody>
          <a:bodyPr/>
          <a:lstStyle>
            <a:lvl1pPr algn="ctr">
              <a:defRPr lang="en-US" sz="11000" spc="-300" dirty="0">
                <a:solidFill>
                  <a:schemeClr val="bg1"/>
                </a:solidFill>
                <a:latin typeface="Space Grotesk Medium" pitchFamily="2" charset="0"/>
                <a:cs typeface="Space Grotesk Medium" pitchFamily="2" charset="0"/>
              </a:defRPr>
            </a:lvl1pPr>
          </a:lstStyle>
          <a:p>
            <a:r>
              <a:rPr lang="en-US" sz="9600" dirty="0"/>
              <a:t>Section title</a:t>
            </a:r>
          </a:p>
        </p:txBody>
      </p:sp>
    </p:spTree>
    <p:extLst>
      <p:ext uri="{BB962C8B-B14F-4D97-AF65-F5344CB8AC3E}">
        <p14:creationId xmlns:p14="http://schemas.microsoft.com/office/powerpoint/2010/main" val="161284401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ablet screen horizontal cent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523A8CE-5BEB-20E9-9292-D287014B75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82805" y="2703045"/>
            <a:ext cx="19311875" cy="1101295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a14:cpLocks xmlns:a14="http://schemas.microsoft.com/office/drawing/2010/main"/>
              </p14:cNvContentPartPr>
              <p14:nvPr userDrawn="1"/>
            </p14:nvContentPartPr>
            <p14:xfrm>
              <a:off x="21475800" y="11622480"/>
              <a:ext cx="83160" cy="31680"/>
            </p14:xfrm>
          </p:contentPart>
        </mc:Choice>
        <mc:Fallback xmlns="">
          <p:pic>
            <p:nvPicPr>
              <p:cNvPr id="6" name="Ink 5">
                <a:extLst>
                  <a:ext uri="{FF2B5EF4-FFF2-40B4-BE49-F238E27FC236}">
                    <a16:creationId xmlns:a16="http://schemas.microsoft.com/office/drawing/2014/main" id="{03DC77DD-1116-44BD-8DD6-2733EB3680B2}"/>
                  </a:ext>
                </a:extLst>
              </p:cNvPr>
              <p:cNvPicPr>
                <a:picLocks/>
              </p:cNvPicPr>
              <p:nvPr/>
            </p:nvPicPr>
            <p:blipFill>
              <a:blip r:embed="rId5"/>
              <a:stretch>
                <a:fillRect/>
              </a:stretch>
            </p:blipFill>
            <p:spPr>
              <a:xfrm>
                <a:off x="21466839" y="11613480"/>
                <a:ext cx="100724"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a14:cpLocks xmlns:a14="http://schemas.microsoft.com/office/drawing/2010/main"/>
              </p14:cNvContentPartPr>
              <p14:nvPr userDrawn="1"/>
            </p14:nvContentPartPr>
            <p14:xfrm>
              <a:off x="10903320" y="6737280"/>
              <a:ext cx="26640" cy="157320"/>
            </p14:xfrm>
          </p:contentPart>
        </mc:Choice>
        <mc:Fallback xmlns="">
          <p:pic>
            <p:nvPicPr>
              <p:cNvPr id="8" name="Ink 7">
                <a:extLst>
                  <a:ext uri="{FF2B5EF4-FFF2-40B4-BE49-F238E27FC236}">
                    <a16:creationId xmlns:a16="http://schemas.microsoft.com/office/drawing/2014/main" id="{744FD7DD-C740-4EB0-AA36-4CCE9E21C730}"/>
                  </a:ext>
                </a:extLst>
              </p:cNvPr>
              <p:cNvPicPr>
                <a:picLocks/>
              </p:cNvPicPr>
              <p:nvPr/>
            </p:nvPicPr>
            <p:blipFill>
              <a:blip r:embed="rId7"/>
              <a:stretch>
                <a:fillRect/>
              </a:stretch>
            </p:blipFill>
            <p:spPr>
              <a:xfrm>
                <a:off x="10894320" y="6728280"/>
                <a:ext cx="442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a14:cpLocks xmlns:a14="http://schemas.microsoft.com/office/drawing/2010/main"/>
              </p14:cNvContentPartPr>
              <p14:nvPr userDrawn="1"/>
            </p14:nvContentPartPr>
            <p14:xfrm>
              <a:off x="13041360" y="-6017520"/>
              <a:ext cx="13320" cy="70920"/>
            </p14:xfrm>
          </p:contentPart>
        </mc:Choice>
        <mc:Fallback xmlns="">
          <p:pic>
            <p:nvPicPr>
              <p:cNvPr id="9" name="Ink 8">
                <a:extLst>
                  <a:ext uri="{FF2B5EF4-FFF2-40B4-BE49-F238E27FC236}">
                    <a16:creationId xmlns:a16="http://schemas.microsoft.com/office/drawing/2014/main" id="{B0005102-DCED-40E4-93E2-991B445FEA48}"/>
                  </a:ext>
                </a:extLst>
              </p:cNvPr>
              <p:cNvPicPr>
                <a:picLocks/>
              </p:cNvPicPr>
              <p:nvPr/>
            </p:nvPicPr>
            <p:blipFill>
              <a:blip r:embed="rId9"/>
              <a:stretch>
                <a:fillRect/>
              </a:stretch>
            </p:blipFill>
            <p:spPr>
              <a:xfrm>
                <a:off x="13032597" y="-6026475"/>
                <a:ext cx="30496" cy="88471"/>
              </a:xfrm>
              <a:prstGeom prst="rect">
                <a:avLst/>
              </a:prstGeom>
            </p:spPr>
          </p:pic>
        </mc:Fallback>
      </mc:AlternateContent>
      <p:sp>
        <p:nvSpPr>
          <p:cNvPr id="3" name="Title Placeholder 1">
            <a:extLst>
              <a:ext uri="{FF2B5EF4-FFF2-40B4-BE49-F238E27FC236}">
                <a16:creationId xmlns:a16="http://schemas.microsoft.com/office/drawing/2014/main" id="{52A53405-BB44-9CAC-1078-DD624F0BB701}"/>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EA6AA1B6-11A4-8809-05D1-AF7DBF63EAFD}"/>
              </a:ext>
            </a:extLst>
          </p:cNvPr>
          <p:cNvSpPr>
            <a:spLocks noGrp="1"/>
          </p:cNvSpPr>
          <p:nvPr>
            <p:ph type="pic" sz="quarter" idx="11" hasCustomPrompt="1"/>
          </p:nvPr>
        </p:nvSpPr>
        <p:spPr bwMode="ltGray">
          <a:xfrm>
            <a:off x="4238880" y="3193896"/>
            <a:ext cx="16150043" cy="9297866"/>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257669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Tablet screen horizontal off fram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8246496-6C0C-F646-28EE-88C2D42F97E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713"/>
          <a:stretch/>
        </p:blipFill>
        <p:spPr>
          <a:xfrm>
            <a:off x="8109722" y="2703045"/>
            <a:ext cx="16277453" cy="1101295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21475800" y="11622480"/>
              <a:ext cx="83160" cy="3168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5"/>
              <a:stretch>
                <a:fillRect/>
              </a:stretch>
            </p:blipFill>
            <p:spPr>
              <a:xfrm>
                <a:off x="21466839" y="11613480"/>
                <a:ext cx="100724"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10903320" y="6737280"/>
              <a:ext cx="26640" cy="15732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7"/>
              <a:stretch>
                <a:fillRect/>
              </a:stretch>
            </p:blipFill>
            <p:spPr>
              <a:xfrm>
                <a:off x="10894320" y="6728280"/>
                <a:ext cx="442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13041360" y="-6017520"/>
              <a:ext cx="13320" cy="7092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9"/>
              <a:stretch>
                <a:fillRect/>
              </a:stretch>
            </p:blipFill>
            <p:spPr>
              <a:xfrm>
                <a:off x="13032597" y="-6026475"/>
                <a:ext cx="30496" cy="88471"/>
              </a:xfrm>
              <a:prstGeom prst="rect">
                <a:avLst/>
              </a:prstGeom>
            </p:spPr>
          </p:pic>
        </mc:Fallback>
      </mc:AlternateContent>
      <p:sp>
        <p:nvSpPr>
          <p:cNvPr id="14" name="Text Placeholder 5">
            <a:extLst>
              <a:ext uri="{FF2B5EF4-FFF2-40B4-BE49-F238E27FC236}">
                <a16:creationId xmlns:a16="http://schemas.microsoft.com/office/drawing/2014/main" id="{F373E405-4168-CFDB-49FC-0EA26F0C3922}"/>
              </a:ext>
            </a:extLst>
          </p:cNvPr>
          <p:cNvSpPr>
            <a:spLocks noGrp="1"/>
          </p:cNvSpPr>
          <p:nvPr>
            <p:ph type="body" sz="quarter" idx="19" hasCustomPrompt="1"/>
          </p:nvPr>
        </p:nvSpPr>
        <p:spPr>
          <a:xfrm>
            <a:off x="1229758" y="3977638"/>
            <a:ext cx="7134780" cy="2215991"/>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p:txBody>
      </p:sp>
      <p:sp>
        <p:nvSpPr>
          <p:cNvPr id="7" name="Text Placeholder 6">
            <a:extLst>
              <a:ext uri="{FF2B5EF4-FFF2-40B4-BE49-F238E27FC236}">
                <a16:creationId xmlns:a16="http://schemas.microsoft.com/office/drawing/2014/main" id="{42E1FBAC-32FC-4EBD-A3DD-4F2C5748C6E0}"/>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3" name="Title Placeholder 1">
            <a:extLst>
              <a:ext uri="{FF2B5EF4-FFF2-40B4-BE49-F238E27FC236}">
                <a16:creationId xmlns:a16="http://schemas.microsoft.com/office/drawing/2014/main" id="{4B5B8B8C-6C07-9AE1-53C4-7BA5846B18FE}"/>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60948865-C779-BB82-0C95-88DA693AEA4E}"/>
              </a:ext>
            </a:extLst>
          </p:cNvPr>
          <p:cNvSpPr>
            <a:spLocks noGrp="1"/>
          </p:cNvSpPr>
          <p:nvPr>
            <p:ph type="pic" sz="quarter" idx="11" hasCustomPrompt="1"/>
          </p:nvPr>
        </p:nvSpPr>
        <p:spPr bwMode="ltGray">
          <a:xfrm>
            <a:off x="9685000" y="3193896"/>
            <a:ext cx="14702175" cy="9297866"/>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8333551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big screen">
    <p:spTree>
      <p:nvGrpSpPr>
        <p:cNvPr id="1" name=""/>
        <p:cNvGrpSpPr/>
        <p:nvPr/>
      </p:nvGrpSpPr>
      <p:grpSpPr>
        <a:xfrm>
          <a:off x="0" y="0"/>
          <a:ext cx="0" cy="0"/>
          <a:chOff x="0" y="0"/>
          <a:chExt cx="0" cy="0"/>
        </a:xfrm>
      </p:grpSpPr>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8ACD89BC-00FA-4B7D-9C3A-69512BB18917}"/>
              </a:ext>
            </a:extLst>
          </p:cNvPr>
          <p:cNvSpPr>
            <a:spLocks noGrp="1"/>
          </p:cNvSpPr>
          <p:nvPr>
            <p:ph type="pic" sz="quarter" idx="11" hasCustomPrompt="1"/>
          </p:nvPr>
        </p:nvSpPr>
        <p:spPr bwMode="ltGray">
          <a:xfrm>
            <a:off x="1229758" y="3638144"/>
            <a:ext cx="21942980" cy="10077855"/>
          </a:xfrm>
          <a:gradFill>
            <a:gsLst>
              <a:gs pos="53000">
                <a:srgbClr val="512BD4"/>
              </a:gs>
              <a:gs pos="0">
                <a:srgbClr val="0B6CFF"/>
              </a:gs>
            </a:gsLst>
            <a:path path="circle">
              <a:fillToRect r="100000" b="100000"/>
            </a:path>
          </a:gradFill>
        </p:spPr>
        <p:txBody>
          <a:bodyPr vert="horz" wrap="square" lIns="0" tIns="1371600" rIns="0" bIns="0" rtlCol="0" anchor="t"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3" name="Text Placeholder 6">
            <a:extLst>
              <a:ext uri="{FF2B5EF4-FFF2-40B4-BE49-F238E27FC236}">
                <a16:creationId xmlns:a16="http://schemas.microsoft.com/office/drawing/2014/main" id="{63254B5B-DEF3-E0F9-4757-8A11BAB00231}"/>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4" name="Title Placeholder 1">
            <a:extLst>
              <a:ext uri="{FF2B5EF4-FFF2-40B4-BE49-F238E27FC236}">
                <a16:creationId xmlns:a16="http://schemas.microsoft.com/office/drawing/2014/main" id="{31FC6D28-6B4D-418E-1BEE-3C67FCE0EF23}"/>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28389224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1229758" y="3977638"/>
            <a:ext cx="7134780" cy="7165038"/>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autem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illum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3" name="Text Placeholder 6">
            <a:extLst>
              <a:ext uri="{FF2B5EF4-FFF2-40B4-BE49-F238E27FC236}">
                <a16:creationId xmlns:a16="http://schemas.microsoft.com/office/drawing/2014/main" id="{28FE2B55-C2E7-3AC1-5458-033D80C4E0E4}"/>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4" name="Title Placeholder 1">
            <a:extLst>
              <a:ext uri="{FF2B5EF4-FFF2-40B4-BE49-F238E27FC236}">
                <a16:creationId xmlns:a16="http://schemas.microsoft.com/office/drawing/2014/main" id="{9313BE94-748D-BF42-95B2-962493883CC4}"/>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121214766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1229758" y="3977638"/>
            <a:ext cx="11790206" cy="6401753"/>
          </a:xfrm>
          <a:prstGeom prst="rect">
            <a:avLst/>
          </a:prstGeom>
        </p:spPr>
        <p:txBody>
          <a:bodyPr/>
          <a:lstStyle>
            <a:lvl1pPr marL="342900" indent="-342900">
              <a:lnSpc>
                <a:spcPct val="200000"/>
              </a:lnSpc>
              <a:buFont typeface="Arial" panose="020B0604020202020204" pitchFamily="34" charset="0"/>
              <a:buChar char="•"/>
              <a:defRPr sz="32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consectetuer</a:t>
            </a:r>
            <a:endParaRPr lang="en-US" dirty="0"/>
          </a:p>
          <a:p>
            <a:pPr lvl="0"/>
            <a:r>
              <a:rPr lang="en-US" dirty="0"/>
              <a:t>Lorem ipsum dolor sit </a:t>
            </a:r>
            <a:r>
              <a:rPr lang="en-US" dirty="0" err="1"/>
              <a:t>amet</a:t>
            </a:r>
            <a:r>
              <a:rPr lang="en-US" dirty="0"/>
              <a:t>, </a:t>
            </a:r>
            <a:r>
              <a:rPr lang="en-US" dirty="0" err="1"/>
              <a:t>consectetuer</a:t>
            </a:r>
            <a:endParaRPr lang="en-US" dirty="0"/>
          </a:p>
          <a:p>
            <a:pPr lvl="0"/>
            <a:r>
              <a:rPr lang="en-US" dirty="0"/>
              <a:t>Lorem ipsum dolor sit </a:t>
            </a:r>
            <a:r>
              <a:rPr lang="en-US" dirty="0" err="1"/>
              <a:t>amet</a:t>
            </a:r>
            <a:r>
              <a:rPr lang="en-US" dirty="0"/>
              <a:t>, </a:t>
            </a:r>
            <a:r>
              <a:rPr lang="en-US" dirty="0" err="1"/>
              <a:t>consectetuer</a:t>
            </a:r>
            <a:endParaRPr lang="en-US" dirty="0"/>
          </a:p>
          <a:p>
            <a:pPr lvl="0"/>
            <a:r>
              <a:rPr lang="en-US" dirty="0"/>
              <a:t>Lorem ipsum dolor sit </a:t>
            </a:r>
            <a:r>
              <a:rPr lang="en-US" dirty="0" err="1"/>
              <a:t>amet</a:t>
            </a:r>
            <a:r>
              <a:rPr lang="en-US" dirty="0"/>
              <a:t>, </a:t>
            </a:r>
            <a:r>
              <a:rPr lang="en-US" dirty="0" err="1"/>
              <a:t>consectetuer</a:t>
            </a:r>
            <a:endParaRPr lang="en-US" dirty="0"/>
          </a:p>
          <a:p>
            <a:pPr lvl="0"/>
            <a:r>
              <a:rPr lang="en-US" dirty="0"/>
              <a:t>Lorem ipsum dolor sit </a:t>
            </a:r>
            <a:r>
              <a:rPr lang="en-US" dirty="0" err="1"/>
              <a:t>amet</a:t>
            </a:r>
            <a:r>
              <a:rPr lang="en-US" dirty="0"/>
              <a:t>, </a:t>
            </a:r>
            <a:r>
              <a:rPr lang="en-US" dirty="0" err="1"/>
              <a:t>consectetuer</a:t>
            </a:r>
            <a:endParaRPr lang="en-US" dirty="0"/>
          </a:p>
          <a:p>
            <a:pPr lvl="0"/>
            <a:r>
              <a:rPr lang="en-US" dirty="0"/>
              <a:t>Lorem ipsum dolor sit </a:t>
            </a:r>
            <a:r>
              <a:rPr lang="en-US" dirty="0" err="1"/>
              <a:t>amet</a:t>
            </a:r>
            <a:r>
              <a:rPr lang="en-US" dirty="0"/>
              <a:t>, </a:t>
            </a:r>
            <a:r>
              <a:rPr lang="en-US" dirty="0" err="1"/>
              <a:t>consectetuer</a:t>
            </a:r>
            <a:endParaRPr lang="en-US" dirty="0"/>
          </a:p>
        </p:txBody>
      </p:sp>
      <p:sp>
        <p:nvSpPr>
          <p:cNvPr id="3" name="Text Placeholder 6">
            <a:extLst>
              <a:ext uri="{FF2B5EF4-FFF2-40B4-BE49-F238E27FC236}">
                <a16:creationId xmlns:a16="http://schemas.microsoft.com/office/drawing/2014/main" id="{504E7C75-93F3-C740-431A-6D6FF7F9019E}"/>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30816871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78C3A61-44B7-7039-C1EB-ED8A1714891D}"/>
              </a:ext>
            </a:extLst>
          </p:cNvPr>
          <p:cNvSpPr>
            <a:spLocks noGrp="1"/>
          </p:cNvSpPr>
          <p:nvPr>
            <p:ph type="tbl" sz="quarter" idx="25" hasCustomPrompt="1"/>
          </p:nvPr>
        </p:nvSpPr>
        <p:spPr>
          <a:xfrm>
            <a:off x="1230313" y="3917137"/>
            <a:ext cx="22039262" cy="8606651"/>
          </a:xfrm>
          <a:noFill/>
          <a:ln cmpd="sng">
            <a:solidFill>
              <a:schemeClr val="accent1">
                <a:lumMod val="40000"/>
                <a:lumOff val="60000"/>
                <a:alpha val="81000"/>
              </a:schemeClr>
            </a:solidFill>
            <a:extLst>
              <a:ext uri="{C807C97D-BFC1-408E-A445-0C87EB9F89A2}">
                <ask:lineSketchStyleProps xmlns:ask="http://schemas.microsoft.com/office/drawing/2018/sketchyshapes" sd="1219033472">
                  <a:custGeom>
                    <a:avLst/>
                    <a:gdLst>
                      <a:gd name="connsiteX0" fmla="*/ 0 w 22039262"/>
                      <a:gd name="connsiteY0" fmla="*/ 0 h 8128000"/>
                      <a:gd name="connsiteX1" fmla="*/ 1129512 w 22039262"/>
                      <a:gd name="connsiteY1" fmla="*/ 0 h 8128000"/>
                      <a:gd name="connsiteX2" fmla="*/ 1818239 w 22039262"/>
                      <a:gd name="connsiteY2" fmla="*/ 0 h 8128000"/>
                      <a:gd name="connsiteX3" fmla="*/ 2727359 w 22039262"/>
                      <a:gd name="connsiteY3" fmla="*/ 0 h 8128000"/>
                      <a:gd name="connsiteX4" fmla="*/ 3636478 w 22039262"/>
                      <a:gd name="connsiteY4" fmla="*/ 0 h 8128000"/>
                      <a:gd name="connsiteX5" fmla="*/ 4765990 w 22039262"/>
                      <a:gd name="connsiteY5" fmla="*/ 0 h 8128000"/>
                      <a:gd name="connsiteX6" fmla="*/ 4793539 w 22039262"/>
                      <a:gd name="connsiteY6" fmla="*/ 0 h 8128000"/>
                      <a:gd name="connsiteX7" fmla="*/ 4821089 w 22039262"/>
                      <a:gd name="connsiteY7" fmla="*/ 0 h 8128000"/>
                      <a:gd name="connsiteX8" fmla="*/ 5950601 w 22039262"/>
                      <a:gd name="connsiteY8" fmla="*/ 0 h 8128000"/>
                      <a:gd name="connsiteX9" fmla="*/ 6418935 w 22039262"/>
                      <a:gd name="connsiteY9" fmla="*/ 0 h 8128000"/>
                      <a:gd name="connsiteX10" fmla="*/ 7548447 w 22039262"/>
                      <a:gd name="connsiteY10" fmla="*/ 0 h 8128000"/>
                      <a:gd name="connsiteX11" fmla="*/ 8016782 w 22039262"/>
                      <a:gd name="connsiteY11" fmla="*/ 0 h 8128000"/>
                      <a:gd name="connsiteX12" fmla="*/ 8925901 w 22039262"/>
                      <a:gd name="connsiteY12" fmla="*/ 0 h 8128000"/>
                      <a:gd name="connsiteX13" fmla="*/ 9173843 w 22039262"/>
                      <a:gd name="connsiteY13" fmla="*/ 0 h 8128000"/>
                      <a:gd name="connsiteX14" fmla="*/ 9862570 w 22039262"/>
                      <a:gd name="connsiteY14" fmla="*/ 0 h 8128000"/>
                      <a:gd name="connsiteX15" fmla="*/ 10551297 w 22039262"/>
                      <a:gd name="connsiteY15" fmla="*/ 0 h 8128000"/>
                      <a:gd name="connsiteX16" fmla="*/ 11019631 w 22039262"/>
                      <a:gd name="connsiteY16" fmla="*/ 0 h 8128000"/>
                      <a:gd name="connsiteX17" fmla="*/ 11487965 w 22039262"/>
                      <a:gd name="connsiteY17" fmla="*/ 0 h 8128000"/>
                      <a:gd name="connsiteX18" fmla="*/ 11515514 w 22039262"/>
                      <a:gd name="connsiteY18" fmla="*/ 0 h 8128000"/>
                      <a:gd name="connsiteX19" fmla="*/ 11543063 w 22039262"/>
                      <a:gd name="connsiteY19" fmla="*/ 0 h 8128000"/>
                      <a:gd name="connsiteX20" fmla="*/ 11570613 w 22039262"/>
                      <a:gd name="connsiteY20" fmla="*/ 0 h 8128000"/>
                      <a:gd name="connsiteX21" fmla="*/ 11598162 w 22039262"/>
                      <a:gd name="connsiteY21" fmla="*/ 0 h 8128000"/>
                      <a:gd name="connsiteX22" fmla="*/ 11625711 w 22039262"/>
                      <a:gd name="connsiteY22" fmla="*/ 0 h 8128000"/>
                      <a:gd name="connsiteX23" fmla="*/ 12094045 w 22039262"/>
                      <a:gd name="connsiteY23" fmla="*/ 0 h 8128000"/>
                      <a:gd name="connsiteX24" fmla="*/ 12121594 w 22039262"/>
                      <a:gd name="connsiteY24" fmla="*/ 0 h 8128000"/>
                      <a:gd name="connsiteX25" fmla="*/ 13251106 w 22039262"/>
                      <a:gd name="connsiteY25" fmla="*/ 0 h 8128000"/>
                      <a:gd name="connsiteX26" fmla="*/ 13278655 w 22039262"/>
                      <a:gd name="connsiteY26" fmla="*/ 0 h 8128000"/>
                      <a:gd name="connsiteX27" fmla="*/ 13967382 w 22039262"/>
                      <a:gd name="connsiteY27" fmla="*/ 0 h 8128000"/>
                      <a:gd name="connsiteX28" fmla="*/ 15096894 w 22039262"/>
                      <a:gd name="connsiteY28" fmla="*/ 0 h 8128000"/>
                      <a:gd name="connsiteX29" fmla="*/ 16226407 w 22039262"/>
                      <a:gd name="connsiteY29" fmla="*/ 0 h 8128000"/>
                      <a:gd name="connsiteX30" fmla="*/ 17135526 w 22039262"/>
                      <a:gd name="connsiteY30" fmla="*/ 0 h 8128000"/>
                      <a:gd name="connsiteX31" fmla="*/ 17603861 w 22039262"/>
                      <a:gd name="connsiteY31" fmla="*/ 0 h 8128000"/>
                      <a:gd name="connsiteX32" fmla="*/ 17851802 w 22039262"/>
                      <a:gd name="connsiteY32" fmla="*/ 0 h 8128000"/>
                      <a:gd name="connsiteX33" fmla="*/ 18760922 w 22039262"/>
                      <a:gd name="connsiteY33" fmla="*/ 0 h 8128000"/>
                      <a:gd name="connsiteX34" fmla="*/ 19670041 w 22039262"/>
                      <a:gd name="connsiteY34" fmla="*/ 0 h 8128000"/>
                      <a:gd name="connsiteX35" fmla="*/ 20579161 w 22039262"/>
                      <a:gd name="connsiteY35" fmla="*/ 0 h 8128000"/>
                      <a:gd name="connsiteX36" fmla="*/ 20606710 w 22039262"/>
                      <a:gd name="connsiteY36" fmla="*/ 0 h 8128000"/>
                      <a:gd name="connsiteX37" fmla="*/ 20854652 w 22039262"/>
                      <a:gd name="connsiteY37" fmla="*/ 0 h 8128000"/>
                      <a:gd name="connsiteX38" fmla="*/ 22039262 w 22039262"/>
                      <a:gd name="connsiteY38" fmla="*/ 0 h 8128000"/>
                      <a:gd name="connsiteX39" fmla="*/ 22039262 w 22039262"/>
                      <a:gd name="connsiteY39" fmla="*/ 839893 h 8128000"/>
                      <a:gd name="connsiteX40" fmla="*/ 22039262 w 22039262"/>
                      <a:gd name="connsiteY40" fmla="*/ 1273387 h 8128000"/>
                      <a:gd name="connsiteX41" fmla="*/ 22039262 w 22039262"/>
                      <a:gd name="connsiteY41" fmla="*/ 2032000 h 8128000"/>
                      <a:gd name="connsiteX42" fmla="*/ 22039262 w 22039262"/>
                      <a:gd name="connsiteY42" fmla="*/ 2871893 h 8128000"/>
                      <a:gd name="connsiteX43" fmla="*/ 22039262 w 22039262"/>
                      <a:gd name="connsiteY43" fmla="*/ 3711787 h 8128000"/>
                      <a:gd name="connsiteX44" fmla="*/ 22039262 w 22039262"/>
                      <a:gd name="connsiteY44" fmla="*/ 4307840 h 8128000"/>
                      <a:gd name="connsiteX45" fmla="*/ 22039262 w 22039262"/>
                      <a:gd name="connsiteY45" fmla="*/ 5147733 h 8128000"/>
                      <a:gd name="connsiteX46" fmla="*/ 22039262 w 22039262"/>
                      <a:gd name="connsiteY46" fmla="*/ 5906347 h 8128000"/>
                      <a:gd name="connsiteX47" fmla="*/ 22039262 w 22039262"/>
                      <a:gd name="connsiteY47" fmla="*/ 6339840 h 8128000"/>
                      <a:gd name="connsiteX48" fmla="*/ 22039262 w 22039262"/>
                      <a:gd name="connsiteY48" fmla="*/ 6935893 h 8128000"/>
                      <a:gd name="connsiteX49" fmla="*/ 22039262 w 22039262"/>
                      <a:gd name="connsiteY49" fmla="*/ 8128000 h 8128000"/>
                      <a:gd name="connsiteX50" fmla="*/ 20909750 w 22039262"/>
                      <a:gd name="connsiteY50" fmla="*/ 8128000 h 8128000"/>
                      <a:gd name="connsiteX51" fmla="*/ 20441416 w 22039262"/>
                      <a:gd name="connsiteY51" fmla="*/ 8128000 h 8128000"/>
                      <a:gd name="connsiteX52" fmla="*/ 20413866 w 22039262"/>
                      <a:gd name="connsiteY52" fmla="*/ 8128000 h 8128000"/>
                      <a:gd name="connsiteX53" fmla="*/ 20386317 w 22039262"/>
                      <a:gd name="connsiteY53" fmla="*/ 8128000 h 8128000"/>
                      <a:gd name="connsiteX54" fmla="*/ 19697590 w 22039262"/>
                      <a:gd name="connsiteY54" fmla="*/ 8128000 h 8128000"/>
                      <a:gd name="connsiteX55" fmla="*/ 18788471 w 22039262"/>
                      <a:gd name="connsiteY55" fmla="*/ 8128000 h 8128000"/>
                      <a:gd name="connsiteX56" fmla="*/ 18099744 w 22039262"/>
                      <a:gd name="connsiteY56" fmla="*/ 8128000 h 8128000"/>
                      <a:gd name="connsiteX57" fmla="*/ 17190624 w 22039262"/>
                      <a:gd name="connsiteY57" fmla="*/ 8128000 h 8128000"/>
                      <a:gd name="connsiteX58" fmla="*/ 16281505 w 22039262"/>
                      <a:gd name="connsiteY58" fmla="*/ 8128000 h 8128000"/>
                      <a:gd name="connsiteX59" fmla="*/ 15813170 w 22039262"/>
                      <a:gd name="connsiteY59" fmla="*/ 8128000 h 8128000"/>
                      <a:gd name="connsiteX60" fmla="*/ 15344836 w 22039262"/>
                      <a:gd name="connsiteY60" fmla="*/ 8128000 h 8128000"/>
                      <a:gd name="connsiteX61" fmla="*/ 14876502 w 22039262"/>
                      <a:gd name="connsiteY61" fmla="*/ 8128000 h 8128000"/>
                      <a:gd name="connsiteX62" fmla="*/ 13746990 w 22039262"/>
                      <a:gd name="connsiteY62" fmla="*/ 8128000 h 8128000"/>
                      <a:gd name="connsiteX63" fmla="*/ 13719441 w 22039262"/>
                      <a:gd name="connsiteY63" fmla="*/ 8128000 h 8128000"/>
                      <a:gd name="connsiteX64" fmla="*/ 12810321 w 22039262"/>
                      <a:gd name="connsiteY64" fmla="*/ 8128000 h 8128000"/>
                      <a:gd name="connsiteX65" fmla="*/ 12341987 w 22039262"/>
                      <a:gd name="connsiteY65" fmla="*/ 8128000 h 8128000"/>
                      <a:gd name="connsiteX66" fmla="*/ 11653260 w 22039262"/>
                      <a:gd name="connsiteY66" fmla="*/ 8128000 h 8128000"/>
                      <a:gd name="connsiteX67" fmla="*/ 11405318 w 22039262"/>
                      <a:gd name="connsiteY67" fmla="*/ 8128000 h 8128000"/>
                      <a:gd name="connsiteX68" fmla="*/ 10936984 w 22039262"/>
                      <a:gd name="connsiteY68" fmla="*/ 8128000 h 8128000"/>
                      <a:gd name="connsiteX69" fmla="*/ 10248257 w 22039262"/>
                      <a:gd name="connsiteY69" fmla="*/ 8128000 h 8128000"/>
                      <a:gd name="connsiteX70" fmla="*/ 10000315 w 22039262"/>
                      <a:gd name="connsiteY70" fmla="*/ 8128000 h 8128000"/>
                      <a:gd name="connsiteX71" fmla="*/ 9531981 w 22039262"/>
                      <a:gd name="connsiteY71" fmla="*/ 8128000 h 8128000"/>
                      <a:gd name="connsiteX72" fmla="*/ 9504432 w 22039262"/>
                      <a:gd name="connsiteY72" fmla="*/ 8128000 h 8128000"/>
                      <a:gd name="connsiteX73" fmla="*/ 9476883 w 22039262"/>
                      <a:gd name="connsiteY73" fmla="*/ 8128000 h 8128000"/>
                      <a:gd name="connsiteX74" fmla="*/ 8788156 w 22039262"/>
                      <a:gd name="connsiteY74" fmla="*/ 8128000 h 8128000"/>
                      <a:gd name="connsiteX75" fmla="*/ 8540214 w 22039262"/>
                      <a:gd name="connsiteY75" fmla="*/ 8128000 h 8128000"/>
                      <a:gd name="connsiteX76" fmla="*/ 8292272 w 22039262"/>
                      <a:gd name="connsiteY76" fmla="*/ 8128000 h 8128000"/>
                      <a:gd name="connsiteX77" fmla="*/ 7603545 w 22039262"/>
                      <a:gd name="connsiteY77" fmla="*/ 8128000 h 8128000"/>
                      <a:gd name="connsiteX78" fmla="*/ 7135211 w 22039262"/>
                      <a:gd name="connsiteY78" fmla="*/ 8128000 h 8128000"/>
                      <a:gd name="connsiteX79" fmla="*/ 6226092 w 22039262"/>
                      <a:gd name="connsiteY79" fmla="*/ 8128000 h 8128000"/>
                      <a:gd name="connsiteX80" fmla="*/ 5537365 w 22039262"/>
                      <a:gd name="connsiteY80" fmla="*/ 8128000 h 8128000"/>
                      <a:gd name="connsiteX81" fmla="*/ 5069030 w 22039262"/>
                      <a:gd name="connsiteY81" fmla="*/ 8128000 h 8128000"/>
                      <a:gd name="connsiteX82" fmla="*/ 4380303 w 22039262"/>
                      <a:gd name="connsiteY82" fmla="*/ 8128000 h 8128000"/>
                      <a:gd name="connsiteX83" fmla="*/ 3471184 w 22039262"/>
                      <a:gd name="connsiteY83" fmla="*/ 8128000 h 8128000"/>
                      <a:gd name="connsiteX84" fmla="*/ 3002849 w 22039262"/>
                      <a:gd name="connsiteY84" fmla="*/ 8128000 h 8128000"/>
                      <a:gd name="connsiteX85" fmla="*/ 2314123 w 22039262"/>
                      <a:gd name="connsiteY85" fmla="*/ 8128000 h 8128000"/>
                      <a:gd name="connsiteX86" fmla="*/ 1405003 w 22039262"/>
                      <a:gd name="connsiteY86" fmla="*/ 8128000 h 8128000"/>
                      <a:gd name="connsiteX87" fmla="*/ 716276 w 22039262"/>
                      <a:gd name="connsiteY87" fmla="*/ 8128000 h 8128000"/>
                      <a:gd name="connsiteX88" fmla="*/ 0 w 22039262"/>
                      <a:gd name="connsiteY88" fmla="*/ 8128000 h 8128000"/>
                      <a:gd name="connsiteX89" fmla="*/ 0 w 22039262"/>
                      <a:gd name="connsiteY89" fmla="*/ 7450667 h 8128000"/>
                      <a:gd name="connsiteX90" fmla="*/ 0 w 22039262"/>
                      <a:gd name="connsiteY90" fmla="*/ 6610773 h 8128000"/>
                      <a:gd name="connsiteX91" fmla="*/ 0 w 22039262"/>
                      <a:gd name="connsiteY91" fmla="*/ 6096000 h 8128000"/>
                      <a:gd name="connsiteX92" fmla="*/ 0 w 22039262"/>
                      <a:gd name="connsiteY92" fmla="*/ 5499947 h 8128000"/>
                      <a:gd name="connsiteX93" fmla="*/ 0 w 22039262"/>
                      <a:gd name="connsiteY93" fmla="*/ 4985173 h 8128000"/>
                      <a:gd name="connsiteX94" fmla="*/ 0 w 22039262"/>
                      <a:gd name="connsiteY94" fmla="*/ 4307840 h 8128000"/>
                      <a:gd name="connsiteX95" fmla="*/ 0 w 22039262"/>
                      <a:gd name="connsiteY95" fmla="*/ 3874347 h 8128000"/>
                      <a:gd name="connsiteX96" fmla="*/ 0 w 22039262"/>
                      <a:gd name="connsiteY96" fmla="*/ 3440853 h 8128000"/>
                      <a:gd name="connsiteX97" fmla="*/ 0 w 22039262"/>
                      <a:gd name="connsiteY97" fmla="*/ 2763520 h 8128000"/>
                      <a:gd name="connsiteX98" fmla="*/ 0 w 22039262"/>
                      <a:gd name="connsiteY98" fmla="*/ 2248747 h 8128000"/>
                      <a:gd name="connsiteX99" fmla="*/ 0 w 22039262"/>
                      <a:gd name="connsiteY99" fmla="*/ 1815253 h 8128000"/>
                      <a:gd name="connsiteX100" fmla="*/ 0 w 22039262"/>
                      <a:gd name="connsiteY100" fmla="*/ 1056640 h 8128000"/>
                      <a:gd name="connsiteX101" fmla="*/ 0 w 22039262"/>
                      <a:gd name="connsiteY101" fmla="*/ 0 h 81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039262" h="8128000" fill="none" extrusionOk="0">
                        <a:moveTo>
                          <a:pt x="0" y="0"/>
                        </a:moveTo>
                        <a:cubicBezTo>
                          <a:pt x="359146" y="-33278"/>
                          <a:pt x="602691" y="46442"/>
                          <a:pt x="1129512" y="0"/>
                        </a:cubicBezTo>
                        <a:cubicBezTo>
                          <a:pt x="1656333" y="-46442"/>
                          <a:pt x="1565855" y="-24951"/>
                          <a:pt x="1818239" y="0"/>
                        </a:cubicBezTo>
                        <a:cubicBezTo>
                          <a:pt x="2070623" y="24951"/>
                          <a:pt x="2412129" y="14089"/>
                          <a:pt x="2727359" y="0"/>
                        </a:cubicBezTo>
                        <a:cubicBezTo>
                          <a:pt x="3042589" y="-14089"/>
                          <a:pt x="3331057" y="-27470"/>
                          <a:pt x="3636478" y="0"/>
                        </a:cubicBezTo>
                        <a:cubicBezTo>
                          <a:pt x="3941899" y="27470"/>
                          <a:pt x="4440798" y="53812"/>
                          <a:pt x="4765990" y="0"/>
                        </a:cubicBezTo>
                        <a:cubicBezTo>
                          <a:pt x="5091182" y="-53812"/>
                          <a:pt x="4780891" y="498"/>
                          <a:pt x="4793539" y="0"/>
                        </a:cubicBezTo>
                        <a:cubicBezTo>
                          <a:pt x="4806187" y="-498"/>
                          <a:pt x="4808187" y="-630"/>
                          <a:pt x="4821089" y="0"/>
                        </a:cubicBezTo>
                        <a:cubicBezTo>
                          <a:pt x="4833991" y="630"/>
                          <a:pt x="5695053" y="38611"/>
                          <a:pt x="5950601" y="0"/>
                        </a:cubicBezTo>
                        <a:cubicBezTo>
                          <a:pt x="6206149" y="-38611"/>
                          <a:pt x="6323795" y="-17639"/>
                          <a:pt x="6418935" y="0"/>
                        </a:cubicBezTo>
                        <a:cubicBezTo>
                          <a:pt x="6514075" y="17639"/>
                          <a:pt x="7016217" y="9806"/>
                          <a:pt x="7548447" y="0"/>
                        </a:cubicBezTo>
                        <a:cubicBezTo>
                          <a:pt x="8080677" y="-9806"/>
                          <a:pt x="7847720" y="-1940"/>
                          <a:pt x="8016782" y="0"/>
                        </a:cubicBezTo>
                        <a:cubicBezTo>
                          <a:pt x="8185844" y="1940"/>
                          <a:pt x="8506673" y="-64"/>
                          <a:pt x="8925901" y="0"/>
                        </a:cubicBezTo>
                        <a:cubicBezTo>
                          <a:pt x="9345129" y="64"/>
                          <a:pt x="9118157" y="-19"/>
                          <a:pt x="9173843" y="0"/>
                        </a:cubicBezTo>
                        <a:cubicBezTo>
                          <a:pt x="9229529" y="19"/>
                          <a:pt x="9544606" y="-27339"/>
                          <a:pt x="9862570" y="0"/>
                        </a:cubicBezTo>
                        <a:cubicBezTo>
                          <a:pt x="10180534" y="27339"/>
                          <a:pt x="10337173" y="16980"/>
                          <a:pt x="10551297" y="0"/>
                        </a:cubicBezTo>
                        <a:cubicBezTo>
                          <a:pt x="10765421" y="-16980"/>
                          <a:pt x="10863113" y="-12620"/>
                          <a:pt x="11019631" y="0"/>
                        </a:cubicBezTo>
                        <a:cubicBezTo>
                          <a:pt x="11176149" y="12620"/>
                          <a:pt x="11379967" y="1313"/>
                          <a:pt x="11487965" y="0"/>
                        </a:cubicBezTo>
                        <a:cubicBezTo>
                          <a:pt x="11595963" y="-1313"/>
                          <a:pt x="11502568" y="368"/>
                          <a:pt x="11515514" y="0"/>
                        </a:cubicBezTo>
                        <a:cubicBezTo>
                          <a:pt x="11528460" y="-368"/>
                          <a:pt x="11529934" y="-1152"/>
                          <a:pt x="11543063" y="0"/>
                        </a:cubicBezTo>
                        <a:cubicBezTo>
                          <a:pt x="11556192" y="1152"/>
                          <a:pt x="11564280" y="-1265"/>
                          <a:pt x="11570613" y="0"/>
                        </a:cubicBezTo>
                        <a:cubicBezTo>
                          <a:pt x="11576946" y="1265"/>
                          <a:pt x="11584536" y="-446"/>
                          <a:pt x="11598162" y="0"/>
                        </a:cubicBezTo>
                        <a:cubicBezTo>
                          <a:pt x="11611788" y="446"/>
                          <a:pt x="11616664" y="-1013"/>
                          <a:pt x="11625711" y="0"/>
                        </a:cubicBezTo>
                        <a:cubicBezTo>
                          <a:pt x="11634758" y="1013"/>
                          <a:pt x="11881102" y="-22393"/>
                          <a:pt x="12094045" y="0"/>
                        </a:cubicBezTo>
                        <a:cubicBezTo>
                          <a:pt x="12306988" y="22393"/>
                          <a:pt x="12113086" y="-1007"/>
                          <a:pt x="12121594" y="0"/>
                        </a:cubicBezTo>
                        <a:cubicBezTo>
                          <a:pt x="12130102" y="1007"/>
                          <a:pt x="12788008" y="12888"/>
                          <a:pt x="13251106" y="0"/>
                        </a:cubicBezTo>
                        <a:cubicBezTo>
                          <a:pt x="13714204" y="-12888"/>
                          <a:pt x="13268983" y="-1186"/>
                          <a:pt x="13278655" y="0"/>
                        </a:cubicBezTo>
                        <a:cubicBezTo>
                          <a:pt x="13288327" y="1186"/>
                          <a:pt x="13645979" y="-31351"/>
                          <a:pt x="13967382" y="0"/>
                        </a:cubicBezTo>
                        <a:cubicBezTo>
                          <a:pt x="14288785" y="31351"/>
                          <a:pt x="14850332" y="31507"/>
                          <a:pt x="15096894" y="0"/>
                        </a:cubicBezTo>
                        <a:cubicBezTo>
                          <a:pt x="15343456" y="-31507"/>
                          <a:pt x="15726637" y="39663"/>
                          <a:pt x="16226407" y="0"/>
                        </a:cubicBezTo>
                        <a:cubicBezTo>
                          <a:pt x="16726177" y="-39663"/>
                          <a:pt x="16869432" y="37420"/>
                          <a:pt x="17135526" y="0"/>
                        </a:cubicBezTo>
                        <a:cubicBezTo>
                          <a:pt x="17401620" y="-37420"/>
                          <a:pt x="17482385" y="-8677"/>
                          <a:pt x="17603861" y="0"/>
                        </a:cubicBezTo>
                        <a:cubicBezTo>
                          <a:pt x="17725338" y="8677"/>
                          <a:pt x="17760239" y="3167"/>
                          <a:pt x="17851802" y="0"/>
                        </a:cubicBezTo>
                        <a:cubicBezTo>
                          <a:pt x="17943365" y="-3167"/>
                          <a:pt x="18359878" y="-12580"/>
                          <a:pt x="18760922" y="0"/>
                        </a:cubicBezTo>
                        <a:cubicBezTo>
                          <a:pt x="19161966" y="12580"/>
                          <a:pt x="19227346" y="-1155"/>
                          <a:pt x="19670041" y="0"/>
                        </a:cubicBezTo>
                        <a:cubicBezTo>
                          <a:pt x="20112736" y="1155"/>
                          <a:pt x="20196699" y="-5432"/>
                          <a:pt x="20579161" y="0"/>
                        </a:cubicBezTo>
                        <a:cubicBezTo>
                          <a:pt x="20961623" y="5432"/>
                          <a:pt x="20600432" y="1060"/>
                          <a:pt x="20606710" y="0"/>
                        </a:cubicBezTo>
                        <a:cubicBezTo>
                          <a:pt x="20612988" y="-1060"/>
                          <a:pt x="20740272" y="743"/>
                          <a:pt x="20854652" y="0"/>
                        </a:cubicBezTo>
                        <a:cubicBezTo>
                          <a:pt x="20969032" y="-743"/>
                          <a:pt x="21696244" y="58732"/>
                          <a:pt x="22039262" y="0"/>
                        </a:cubicBezTo>
                        <a:cubicBezTo>
                          <a:pt x="22021957" y="294335"/>
                          <a:pt x="22051997" y="591505"/>
                          <a:pt x="22039262" y="839893"/>
                        </a:cubicBezTo>
                        <a:cubicBezTo>
                          <a:pt x="22026527" y="1088281"/>
                          <a:pt x="22054810" y="1063588"/>
                          <a:pt x="22039262" y="1273387"/>
                        </a:cubicBezTo>
                        <a:cubicBezTo>
                          <a:pt x="22023714" y="1483186"/>
                          <a:pt x="22065567" y="1677732"/>
                          <a:pt x="22039262" y="2032000"/>
                        </a:cubicBezTo>
                        <a:cubicBezTo>
                          <a:pt x="22012957" y="2386268"/>
                          <a:pt x="21999270" y="2583383"/>
                          <a:pt x="22039262" y="2871893"/>
                        </a:cubicBezTo>
                        <a:cubicBezTo>
                          <a:pt x="22079254" y="3160403"/>
                          <a:pt x="22018580" y="3520375"/>
                          <a:pt x="22039262" y="3711787"/>
                        </a:cubicBezTo>
                        <a:cubicBezTo>
                          <a:pt x="22059944" y="3903199"/>
                          <a:pt x="22019304" y="4138750"/>
                          <a:pt x="22039262" y="4307840"/>
                        </a:cubicBezTo>
                        <a:cubicBezTo>
                          <a:pt x="22059220" y="4476930"/>
                          <a:pt x="22047648" y="4803058"/>
                          <a:pt x="22039262" y="5147733"/>
                        </a:cubicBezTo>
                        <a:cubicBezTo>
                          <a:pt x="22030876" y="5492408"/>
                          <a:pt x="22031493" y="5654281"/>
                          <a:pt x="22039262" y="5906347"/>
                        </a:cubicBezTo>
                        <a:cubicBezTo>
                          <a:pt x="22047031" y="6158413"/>
                          <a:pt x="22052287" y="6161134"/>
                          <a:pt x="22039262" y="6339840"/>
                        </a:cubicBezTo>
                        <a:cubicBezTo>
                          <a:pt x="22026237" y="6518546"/>
                          <a:pt x="22040485" y="6653979"/>
                          <a:pt x="22039262" y="6935893"/>
                        </a:cubicBezTo>
                        <a:cubicBezTo>
                          <a:pt x="22038039" y="7217807"/>
                          <a:pt x="22002435" y="7674926"/>
                          <a:pt x="22039262" y="8128000"/>
                        </a:cubicBezTo>
                        <a:cubicBezTo>
                          <a:pt x="21677624" y="8140800"/>
                          <a:pt x="21262068" y="8100785"/>
                          <a:pt x="20909750" y="8128000"/>
                        </a:cubicBezTo>
                        <a:cubicBezTo>
                          <a:pt x="20557432" y="8155215"/>
                          <a:pt x="20569495" y="8149652"/>
                          <a:pt x="20441416" y="8128000"/>
                        </a:cubicBezTo>
                        <a:cubicBezTo>
                          <a:pt x="20313337" y="8106348"/>
                          <a:pt x="20426971" y="8127695"/>
                          <a:pt x="20413866" y="8128000"/>
                        </a:cubicBezTo>
                        <a:cubicBezTo>
                          <a:pt x="20400761" y="8128306"/>
                          <a:pt x="20399514" y="8127893"/>
                          <a:pt x="20386317" y="8128000"/>
                        </a:cubicBezTo>
                        <a:cubicBezTo>
                          <a:pt x="20373120" y="8128107"/>
                          <a:pt x="20011836" y="8120876"/>
                          <a:pt x="19697590" y="8128000"/>
                        </a:cubicBezTo>
                        <a:cubicBezTo>
                          <a:pt x="19383344" y="8135124"/>
                          <a:pt x="18995467" y="8093772"/>
                          <a:pt x="18788471" y="8128000"/>
                        </a:cubicBezTo>
                        <a:cubicBezTo>
                          <a:pt x="18581475" y="8162228"/>
                          <a:pt x="18356976" y="8147626"/>
                          <a:pt x="18099744" y="8128000"/>
                        </a:cubicBezTo>
                        <a:cubicBezTo>
                          <a:pt x="17842512" y="8108374"/>
                          <a:pt x="17514886" y="8127428"/>
                          <a:pt x="17190624" y="8128000"/>
                        </a:cubicBezTo>
                        <a:cubicBezTo>
                          <a:pt x="16866362" y="8128572"/>
                          <a:pt x="16700503" y="8135356"/>
                          <a:pt x="16281505" y="8128000"/>
                        </a:cubicBezTo>
                        <a:cubicBezTo>
                          <a:pt x="15862507" y="8120644"/>
                          <a:pt x="16038908" y="8130688"/>
                          <a:pt x="15813170" y="8128000"/>
                        </a:cubicBezTo>
                        <a:cubicBezTo>
                          <a:pt x="15587433" y="8125312"/>
                          <a:pt x="15441743" y="8139371"/>
                          <a:pt x="15344836" y="8128000"/>
                        </a:cubicBezTo>
                        <a:cubicBezTo>
                          <a:pt x="15247929" y="8116629"/>
                          <a:pt x="14982435" y="8117534"/>
                          <a:pt x="14876502" y="8128000"/>
                        </a:cubicBezTo>
                        <a:cubicBezTo>
                          <a:pt x="14770569" y="8138466"/>
                          <a:pt x="14284734" y="8180590"/>
                          <a:pt x="13746990" y="8128000"/>
                        </a:cubicBezTo>
                        <a:cubicBezTo>
                          <a:pt x="13209246" y="8075410"/>
                          <a:pt x="13732674" y="8127034"/>
                          <a:pt x="13719441" y="8128000"/>
                        </a:cubicBezTo>
                        <a:cubicBezTo>
                          <a:pt x="13706208" y="8128966"/>
                          <a:pt x="13031814" y="8115411"/>
                          <a:pt x="12810321" y="8128000"/>
                        </a:cubicBezTo>
                        <a:cubicBezTo>
                          <a:pt x="12588828" y="8140589"/>
                          <a:pt x="12528234" y="8147064"/>
                          <a:pt x="12341987" y="8128000"/>
                        </a:cubicBezTo>
                        <a:cubicBezTo>
                          <a:pt x="12155740" y="8108936"/>
                          <a:pt x="11904395" y="8095361"/>
                          <a:pt x="11653260" y="8128000"/>
                        </a:cubicBezTo>
                        <a:cubicBezTo>
                          <a:pt x="11402125" y="8160639"/>
                          <a:pt x="11479424" y="8124782"/>
                          <a:pt x="11405318" y="8128000"/>
                        </a:cubicBezTo>
                        <a:cubicBezTo>
                          <a:pt x="11331212" y="8131218"/>
                          <a:pt x="11103028" y="8112610"/>
                          <a:pt x="10936984" y="8128000"/>
                        </a:cubicBezTo>
                        <a:cubicBezTo>
                          <a:pt x="10770940" y="8143390"/>
                          <a:pt x="10545100" y="8128273"/>
                          <a:pt x="10248257" y="8128000"/>
                        </a:cubicBezTo>
                        <a:cubicBezTo>
                          <a:pt x="9951414" y="8127727"/>
                          <a:pt x="10079253" y="8135376"/>
                          <a:pt x="10000315" y="8128000"/>
                        </a:cubicBezTo>
                        <a:cubicBezTo>
                          <a:pt x="9921377" y="8120624"/>
                          <a:pt x="9684971" y="8138223"/>
                          <a:pt x="9531981" y="8128000"/>
                        </a:cubicBezTo>
                        <a:cubicBezTo>
                          <a:pt x="9378991" y="8117777"/>
                          <a:pt x="9510946" y="8127188"/>
                          <a:pt x="9504432" y="8128000"/>
                        </a:cubicBezTo>
                        <a:cubicBezTo>
                          <a:pt x="9497918" y="8128812"/>
                          <a:pt x="9482941" y="8127575"/>
                          <a:pt x="9476883" y="8128000"/>
                        </a:cubicBezTo>
                        <a:cubicBezTo>
                          <a:pt x="9470825" y="8128425"/>
                          <a:pt x="8976244" y="8152303"/>
                          <a:pt x="8788156" y="8128000"/>
                        </a:cubicBezTo>
                        <a:cubicBezTo>
                          <a:pt x="8600068" y="8103697"/>
                          <a:pt x="8612300" y="8123488"/>
                          <a:pt x="8540214" y="8128000"/>
                        </a:cubicBezTo>
                        <a:cubicBezTo>
                          <a:pt x="8468128" y="8132512"/>
                          <a:pt x="8379054" y="8134075"/>
                          <a:pt x="8292272" y="8128000"/>
                        </a:cubicBezTo>
                        <a:cubicBezTo>
                          <a:pt x="8205490" y="8121925"/>
                          <a:pt x="7745573" y="8147251"/>
                          <a:pt x="7603545" y="8128000"/>
                        </a:cubicBezTo>
                        <a:cubicBezTo>
                          <a:pt x="7461517" y="8108749"/>
                          <a:pt x="7259926" y="8128782"/>
                          <a:pt x="7135211" y="8128000"/>
                        </a:cubicBezTo>
                        <a:cubicBezTo>
                          <a:pt x="7010496" y="8127218"/>
                          <a:pt x="6531038" y="8152349"/>
                          <a:pt x="6226092" y="8128000"/>
                        </a:cubicBezTo>
                        <a:cubicBezTo>
                          <a:pt x="5921146" y="8103651"/>
                          <a:pt x="5826207" y="8126627"/>
                          <a:pt x="5537365" y="8128000"/>
                        </a:cubicBezTo>
                        <a:cubicBezTo>
                          <a:pt x="5248523" y="8129373"/>
                          <a:pt x="5261506" y="8104968"/>
                          <a:pt x="5069030" y="8128000"/>
                        </a:cubicBezTo>
                        <a:cubicBezTo>
                          <a:pt x="4876554" y="8151032"/>
                          <a:pt x="4522388" y="8154377"/>
                          <a:pt x="4380303" y="8128000"/>
                        </a:cubicBezTo>
                        <a:cubicBezTo>
                          <a:pt x="4238218" y="8101623"/>
                          <a:pt x="3873282" y="8116862"/>
                          <a:pt x="3471184" y="8128000"/>
                        </a:cubicBezTo>
                        <a:cubicBezTo>
                          <a:pt x="3069086" y="8139138"/>
                          <a:pt x="3236192" y="8136730"/>
                          <a:pt x="3002849" y="8128000"/>
                        </a:cubicBezTo>
                        <a:cubicBezTo>
                          <a:pt x="2769506" y="8119270"/>
                          <a:pt x="2529732" y="8144977"/>
                          <a:pt x="2314123" y="8128000"/>
                        </a:cubicBezTo>
                        <a:cubicBezTo>
                          <a:pt x="2098514" y="8111023"/>
                          <a:pt x="1675626" y="8147949"/>
                          <a:pt x="1405003" y="8128000"/>
                        </a:cubicBezTo>
                        <a:cubicBezTo>
                          <a:pt x="1134380" y="8108051"/>
                          <a:pt x="886639" y="8151472"/>
                          <a:pt x="716276" y="8128000"/>
                        </a:cubicBezTo>
                        <a:cubicBezTo>
                          <a:pt x="545913" y="8104528"/>
                          <a:pt x="313355" y="8115502"/>
                          <a:pt x="0" y="8128000"/>
                        </a:cubicBezTo>
                        <a:cubicBezTo>
                          <a:pt x="-3555" y="7796289"/>
                          <a:pt x="8333" y="7711402"/>
                          <a:pt x="0" y="7450667"/>
                        </a:cubicBezTo>
                        <a:cubicBezTo>
                          <a:pt x="-8333" y="7189932"/>
                          <a:pt x="21447" y="6890177"/>
                          <a:pt x="0" y="6610773"/>
                        </a:cubicBezTo>
                        <a:cubicBezTo>
                          <a:pt x="-21447" y="6331369"/>
                          <a:pt x="14742" y="6343745"/>
                          <a:pt x="0" y="6096000"/>
                        </a:cubicBezTo>
                        <a:cubicBezTo>
                          <a:pt x="-14742" y="5848255"/>
                          <a:pt x="24752" y="5680846"/>
                          <a:pt x="0" y="5499947"/>
                        </a:cubicBezTo>
                        <a:cubicBezTo>
                          <a:pt x="-24752" y="5319048"/>
                          <a:pt x="11255" y="5201945"/>
                          <a:pt x="0" y="4985173"/>
                        </a:cubicBezTo>
                        <a:cubicBezTo>
                          <a:pt x="-11255" y="4768401"/>
                          <a:pt x="29985" y="4618185"/>
                          <a:pt x="0" y="4307840"/>
                        </a:cubicBezTo>
                        <a:cubicBezTo>
                          <a:pt x="-29985" y="3997495"/>
                          <a:pt x="14496" y="3999872"/>
                          <a:pt x="0" y="3874347"/>
                        </a:cubicBezTo>
                        <a:cubicBezTo>
                          <a:pt x="-14496" y="3748822"/>
                          <a:pt x="-13745" y="3563080"/>
                          <a:pt x="0" y="3440853"/>
                        </a:cubicBezTo>
                        <a:cubicBezTo>
                          <a:pt x="13745" y="3318626"/>
                          <a:pt x="29600" y="2952238"/>
                          <a:pt x="0" y="2763520"/>
                        </a:cubicBezTo>
                        <a:cubicBezTo>
                          <a:pt x="-29600" y="2574802"/>
                          <a:pt x="-8598" y="2376410"/>
                          <a:pt x="0" y="2248747"/>
                        </a:cubicBezTo>
                        <a:cubicBezTo>
                          <a:pt x="8598" y="2121084"/>
                          <a:pt x="19454" y="1955658"/>
                          <a:pt x="0" y="1815253"/>
                        </a:cubicBezTo>
                        <a:cubicBezTo>
                          <a:pt x="-19454" y="1674848"/>
                          <a:pt x="-16050" y="1225403"/>
                          <a:pt x="0" y="1056640"/>
                        </a:cubicBezTo>
                        <a:cubicBezTo>
                          <a:pt x="16050" y="887877"/>
                          <a:pt x="-15878" y="412325"/>
                          <a:pt x="0" y="0"/>
                        </a:cubicBezTo>
                        <a:close/>
                      </a:path>
                      <a:path w="22039262" h="8128000" stroke="0" extrusionOk="0">
                        <a:moveTo>
                          <a:pt x="0" y="0"/>
                        </a:moveTo>
                        <a:cubicBezTo>
                          <a:pt x="191656" y="-12502"/>
                          <a:pt x="287357" y="15794"/>
                          <a:pt x="468334" y="0"/>
                        </a:cubicBezTo>
                        <a:cubicBezTo>
                          <a:pt x="649311" y="-15794"/>
                          <a:pt x="486389" y="-446"/>
                          <a:pt x="495883" y="0"/>
                        </a:cubicBezTo>
                        <a:cubicBezTo>
                          <a:pt x="505377" y="446"/>
                          <a:pt x="1168456" y="39673"/>
                          <a:pt x="1625396" y="0"/>
                        </a:cubicBezTo>
                        <a:cubicBezTo>
                          <a:pt x="2082336" y="-39673"/>
                          <a:pt x="1901302" y="-11619"/>
                          <a:pt x="2093730" y="0"/>
                        </a:cubicBezTo>
                        <a:cubicBezTo>
                          <a:pt x="2286158" y="11619"/>
                          <a:pt x="2402194" y="-14863"/>
                          <a:pt x="2562064" y="0"/>
                        </a:cubicBezTo>
                        <a:cubicBezTo>
                          <a:pt x="2721934" y="14863"/>
                          <a:pt x="3357466" y="29514"/>
                          <a:pt x="3691576" y="0"/>
                        </a:cubicBezTo>
                        <a:cubicBezTo>
                          <a:pt x="4025686" y="-29514"/>
                          <a:pt x="3852294" y="8685"/>
                          <a:pt x="3939518" y="0"/>
                        </a:cubicBezTo>
                        <a:cubicBezTo>
                          <a:pt x="4026742" y="-8685"/>
                          <a:pt x="4699969" y="-52141"/>
                          <a:pt x="5069030" y="0"/>
                        </a:cubicBezTo>
                        <a:cubicBezTo>
                          <a:pt x="5438091" y="52141"/>
                          <a:pt x="5745774" y="-39559"/>
                          <a:pt x="6198542" y="0"/>
                        </a:cubicBezTo>
                        <a:cubicBezTo>
                          <a:pt x="6651310" y="39559"/>
                          <a:pt x="6714903" y="10431"/>
                          <a:pt x="6887269" y="0"/>
                        </a:cubicBezTo>
                        <a:cubicBezTo>
                          <a:pt x="7059635" y="-10431"/>
                          <a:pt x="7638541" y="42731"/>
                          <a:pt x="8016782" y="0"/>
                        </a:cubicBezTo>
                        <a:cubicBezTo>
                          <a:pt x="8395023" y="-42731"/>
                          <a:pt x="8371864" y="17568"/>
                          <a:pt x="8485116" y="0"/>
                        </a:cubicBezTo>
                        <a:cubicBezTo>
                          <a:pt x="8598368" y="-17568"/>
                          <a:pt x="8765902" y="19077"/>
                          <a:pt x="8953450" y="0"/>
                        </a:cubicBezTo>
                        <a:cubicBezTo>
                          <a:pt x="9140998" y="-19077"/>
                          <a:pt x="9579943" y="-10911"/>
                          <a:pt x="9862570" y="0"/>
                        </a:cubicBezTo>
                        <a:cubicBezTo>
                          <a:pt x="10145197" y="10911"/>
                          <a:pt x="10100972" y="18248"/>
                          <a:pt x="10330904" y="0"/>
                        </a:cubicBezTo>
                        <a:cubicBezTo>
                          <a:pt x="10560836" y="-18248"/>
                          <a:pt x="11008291" y="45217"/>
                          <a:pt x="11460416" y="0"/>
                        </a:cubicBezTo>
                        <a:cubicBezTo>
                          <a:pt x="11912541" y="-45217"/>
                          <a:pt x="12246213" y="31373"/>
                          <a:pt x="12589928" y="0"/>
                        </a:cubicBezTo>
                        <a:cubicBezTo>
                          <a:pt x="12933643" y="-31373"/>
                          <a:pt x="13106587" y="9374"/>
                          <a:pt x="13278655" y="0"/>
                        </a:cubicBezTo>
                        <a:cubicBezTo>
                          <a:pt x="13450723" y="-9374"/>
                          <a:pt x="13564551" y="-3053"/>
                          <a:pt x="13746990" y="0"/>
                        </a:cubicBezTo>
                        <a:cubicBezTo>
                          <a:pt x="13929430" y="3053"/>
                          <a:pt x="13768317" y="1082"/>
                          <a:pt x="13774539" y="0"/>
                        </a:cubicBezTo>
                        <a:cubicBezTo>
                          <a:pt x="13780761" y="-1082"/>
                          <a:pt x="13906230" y="-366"/>
                          <a:pt x="14022480" y="0"/>
                        </a:cubicBezTo>
                        <a:cubicBezTo>
                          <a:pt x="14138730" y="366"/>
                          <a:pt x="14194837" y="9162"/>
                          <a:pt x="14270422" y="0"/>
                        </a:cubicBezTo>
                        <a:cubicBezTo>
                          <a:pt x="14346007" y="-9162"/>
                          <a:pt x="14592856" y="-16547"/>
                          <a:pt x="14738756" y="0"/>
                        </a:cubicBezTo>
                        <a:cubicBezTo>
                          <a:pt x="14884656" y="16547"/>
                          <a:pt x="15548809" y="-2746"/>
                          <a:pt x="15868269" y="0"/>
                        </a:cubicBezTo>
                        <a:cubicBezTo>
                          <a:pt x="16187729" y="2746"/>
                          <a:pt x="16234534" y="4321"/>
                          <a:pt x="16556996" y="0"/>
                        </a:cubicBezTo>
                        <a:cubicBezTo>
                          <a:pt x="16879458" y="-4321"/>
                          <a:pt x="16873050" y="-17540"/>
                          <a:pt x="17025330" y="0"/>
                        </a:cubicBezTo>
                        <a:cubicBezTo>
                          <a:pt x="17177610" y="17540"/>
                          <a:pt x="17044886" y="-778"/>
                          <a:pt x="17052879" y="0"/>
                        </a:cubicBezTo>
                        <a:cubicBezTo>
                          <a:pt x="17060872" y="778"/>
                          <a:pt x="17071031" y="-1303"/>
                          <a:pt x="17080428" y="0"/>
                        </a:cubicBezTo>
                        <a:cubicBezTo>
                          <a:pt x="17089825" y="1303"/>
                          <a:pt x="17568163" y="-15092"/>
                          <a:pt x="17989548" y="0"/>
                        </a:cubicBezTo>
                        <a:cubicBezTo>
                          <a:pt x="18410933" y="15092"/>
                          <a:pt x="18125356" y="-10533"/>
                          <a:pt x="18237489" y="0"/>
                        </a:cubicBezTo>
                        <a:cubicBezTo>
                          <a:pt x="18349622" y="10533"/>
                          <a:pt x="18915153" y="28198"/>
                          <a:pt x="19367001" y="0"/>
                        </a:cubicBezTo>
                        <a:cubicBezTo>
                          <a:pt x="19818849" y="-28198"/>
                          <a:pt x="19684167" y="18378"/>
                          <a:pt x="19835336" y="0"/>
                        </a:cubicBezTo>
                        <a:cubicBezTo>
                          <a:pt x="19986505" y="-18378"/>
                          <a:pt x="19849305" y="63"/>
                          <a:pt x="19862885" y="0"/>
                        </a:cubicBezTo>
                        <a:cubicBezTo>
                          <a:pt x="19876465" y="-63"/>
                          <a:pt x="20402580" y="11787"/>
                          <a:pt x="20772004" y="0"/>
                        </a:cubicBezTo>
                        <a:cubicBezTo>
                          <a:pt x="21141428" y="-11787"/>
                          <a:pt x="20906822" y="-8630"/>
                          <a:pt x="21019946" y="0"/>
                        </a:cubicBezTo>
                        <a:cubicBezTo>
                          <a:pt x="21133070" y="8630"/>
                          <a:pt x="21693577" y="-47872"/>
                          <a:pt x="22039262" y="0"/>
                        </a:cubicBezTo>
                        <a:cubicBezTo>
                          <a:pt x="21998078" y="175008"/>
                          <a:pt x="22013473" y="524463"/>
                          <a:pt x="22039262" y="839893"/>
                        </a:cubicBezTo>
                        <a:cubicBezTo>
                          <a:pt x="22065051" y="1155323"/>
                          <a:pt x="22023510" y="1250297"/>
                          <a:pt x="22039262" y="1354667"/>
                        </a:cubicBezTo>
                        <a:cubicBezTo>
                          <a:pt x="22055014" y="1459037"/>
                          <a:pt x="22030191" y="1855805"/>
                          <a:pt x="22039262" y="2113280"/>
                        </a:cubicBezTo>
                        <a:cubicBezTo>
                          <a:pt x="22048333" y="2370755"/>
                          <a:pt x="22062006" y="2435367"/>
                          <a:pt x="22039262" y="2628053"/>
                        </a:cubicBezTo>
                        <a:cubicBezTo>
                          <a:pt x="22016518" y="2820739"/>
                          <a:pt x="22027020" y="3045344"/>
                          <a:pt x="22039262" y="3305387"/>
                        </a:cubicBezTo>
                        <a:cubicBezTo>
                          <a:pt x="22051504" y="3565430"/>
                          <a:pt x="22075661" y="3866107"/>
                          <a:pt x="22039262" y="4064000"/>
                        </a:cubicBezTo>
                        <a:cubicBezTo>
                          <a:pt x="22002863" y="4261893"/>
                          <a:pt x="22026631" y="4408019"/>
                          <a:pt x="22039262" y="4497493"/>
                        </a:cubicBezTo>
                        <a:cubicBezTo>
                          <a:pt x="22051893" y="4586967"/>
                          <a:pt x="22058374" y="4793708"/>
                          <a:pt x="22039262" y="4930987"/>
                        </a:cubicBezTo>
                        <a:cubicBezTo>
                          <a:pt x="22020150" y="5068266"/>
                          <a:pt x="22036211" y="5400136"/>
                          <a:pt x="22039262" y="5770880"/>
                        </a:cubicBezTo>
                        <a:cubicBezTo>
                          <a:pt x="22042313" y="6141624"/>
                          <a:pt x="22022991" y="6163530"/>
                          <a:pt x="22039262" y="6448213"/>
                        </a:cubicBezTo>
                        <a:cubicBezTo>
                          <a:pt x="22055533" y="6732896"/>
                          <a:pt x="22059313" y="6789709"/>
                          <a:pt x="22039262" y="6881707"/>
                        </a:cubicBezTo>
                        <a:cubicBezTo>
                          <a:pt x="22019211" y="6973705"/>
                          <a:pt x="21997946" y="7858075"/>
                          <a:pt x="22039262" y="8128000"/>
                        </a:cubicBezTo>
                        <a:cubicBezTo>
                          <a:pt x="21552230" y="8093849"/>
                          <a:pt x="21253722" y="8105186"/>
                          <a:pt x="20909750" y="8128000"/>
                        </a:cubicBezTo>
                        <a:cubicBezTo>
                          <a:pt x="20565778" y="8150814"/>
                          <a:pt x="20778905" y="8130318"/>
                          <a:pt x="20661808" y="8128000"/>
                        </a:cubicBezTo>
                        <a:cubicBezTo>
                          <a:pt x="20544711" y="8125682"/>
                          <a:pt x="20196315" y="8161175"/>
                          <a:pt x="19973081" y="8128000"/>
                        </a:cubicBezTo>
                        <a:cubicBezTo>
                          <a:pt x="19749847" y="8094825"/>
                          <a:pt x="19953301" y="8128767"/>
                          <a:pt x="19945532" y="8128000"/>
                        </a:cubicBezTo>
                        <a:cubicBezTo>
                          <a:pt x="19937763" y="8127233"/>
                          <a:pt x="19088998" y="8115997"/>
                          <a:pt x="18816020" y="8128000"/>
                        </a:cubicBezTo>
                        <a:cubicBezTo>
                          <a:pt x="18543042" y="8140003"/>
                          <a:pt x="18301805" y="8101538"/>
                          <a:pt x="18127293" y="8128000"/>
                        </a:cubicBezTo>
                        <a:cubicBezTo>
                          <a:pt x="17952781" y="8154462"/>
                          <a:pt x="17544449" y="8114912"/>
                          <a:pt x="16997781" y="8128000"/>
                        </a:cubicBezTo>
                        <a:cubicBezTo>
                          <a:pt x="16451113" y="8141088"/>
                          <a:pt x="16681471" y="8127916"/>
                          <a:pt x="16529447" y="8128000"/>
                        </a:cubicBezTo>
                        <a:cubicBezTo>
                          <a:pt x="16377423" y="8128084"/>
                          <a:pt x="16362275" y="8116578"/>
                          <a:pt x="16281505" y="8128000"/>
                        </a:cubicBezTo>
                        <a:cubicBezTo>
                          <a:pt x="16200735" y="8139422"/>
                          <a:pt x="15870840" y="8155175"/>
                          <a:pt x="15592778" y="8128000"/>
                        </a:cubicBezTo>
                        <a:cubicBezTo>
                          <a:pt x="15314716" y="8100825"/>
                          <a:pt x="15124428" y="8172247"/>
                          <a:pt x="14683658" y="8128000"/>
                        </a:cubicBezTo>
                        <a:cubicBezTo>
                          <a:pt x="14242888" y="8083753"/>
                          <a:pt x="13999623" y="8096044"/>
                          <a:pt x="13554146" y="8128000"/>
                        </a:cubicBezTo>
                        <a:cubicBezTo>
                          <a:pt x="13108669" y="8159956"/>
                          <a:pt x="12960746" y="8144829"/>
                          <a:pt x="12645027" y="8128000"/>
                        </a:cubicBezTo>
                        <a:cubicBezTo>
                          <a:pt x="12329308" y="8111171"/>
                          <a:pt x="11966221" y="8126375"/>
                          <a:pt x="11515514" y="8128000"/>
                        </a:cubicBezTo>
                        <a:cubicBezTo>
                          <a:pt x="11064807" y="8129625"/>
                          <a:pt x="10807915" y="8156730"/>
                          <a:pt x="10606395" y="8128000"/>
                        </a:cubicBezTo>
                        <a:cubicBezTo>
                          <a:pt x="10404875" y="8099270"/>
                          <a:pt x="10441055" y="8123794"/>
                          <a:pt x="10358453" y="8128000"/>
                        </a:cubicBezTo>
                        <a:cubicBezTo>
                          <a:pt x="10275851" y="8132206"/>
                          <a:pt x="9704770" y="8161348"/>
                          <a:pt x="9449334" y="8128000"/>
                        </a:cubicBezTo>
                        <a:cubicBezTo>
                          <a:pt x="9193898" y="8094652"/>
                          <a:pt x="9121241" y="8147533"/>
                          <a:pt x="8980999" y="8128000"/>
                        </a:cubicBezTo>
                        <a:cubicBezTo>
                          <a:pt x="8840758" y="8108467"/>
                          <a:pt x="8809977" y="8131479"/>
                          <a:pt x="8733058" y="8128000"/>
                        </a:cubicBezTo>
                        <a:cubicBezTo>
                          <a:pt x="8656139" y="8124521"/>
                          <a:pt x="8713875" y="8127025"/>
                          <a:pt x="8705508" y="8128000"/>
                        </a:cubicBezTo>
                        <a:cubicBezTo>
                          <a:pt x="8697141" y="8128976"/>
                          <a:pt x="8580242" y="8117952"/>
                          <a:pt x="8457567" y="8128000"/>
                        </a:cubicBezTo>
                        <a:cubicBezTo>
                          <a:pt x="8334892" y="8138048"/>
                          <a:pt x="8276038" y="8135201"/>
                          <a:pt x="8209625" y="8128000"/>
                        </a:cubicBezTo>
                        <a:cubicBezTo>
                          <a:pt x="8143212" y="8120799"/>
                          <a:pt x="7710638" y="8153754"/>
                          <a:pt x="7520898" y="8128000"/>
                        </a:cubicBezTo>
                        <a:cubicBezTo>
                          <a:pt x="7331158" y="8102246"/>
                          <a:pt x="7116939" y="8153355"/>
                          <a:pt x="6832171" y="8128000"/>
                        </a:cubicBezTo>
                        <a:cubicBezTo>
                          <a:pt x="6547403" y="8102645"/>
                          <a:pt x="6592817" y="8106730"/>
                          <a:pt x="6363837" y="8128000"/>
                        </a:cubicBezTo>
                        <a:cubicBezTo>
                          <a:pt x="6134857" y="8149270"/>
                          <a:pt x="5541333" y="8178743"/>
                          <a:pt x="5234325" y="8128000"/>
                        </a:cubicBezTo>
                        <a:cubicBezTo>
                          <a:pt x="4927317" y="8077257"/>
                          <a:pt x="5038417" y="8136919"/>
                          <a:pt x="4986383" y="8128000"/>
                        </a:cubicBezTo>
                        <a:cubicBezTo>
                          <a:pt x="4934349" y="8119081"/>
                          <a:pt x="4195259" y="8138673"/>
                          <a:pt x="3856871" y="8128000"/>
                        </a:cubicBezTo>
                        <a:cubicBezTo>
                          <a:pt x="3518483" y="8117327"/>
                          <a:pt x="3706542" y="8116557"/>
                          <a:pt x="3608929" y="8128000"/>
                        </a:cubicBezTo>
                        <a:cubicBezTo>
                          <a:pt x="3511316" y="8139443"/>
                          <a:pt x="2927691" y="8134634"/>
                          <a:pt x="2699810" y="8128000"/>
                        </a:cubicBezTo>
                        <a:cubicBezTo>
                          <a:pt x="2471929" y="8121366"/>
                          <a:pt x="1845382" y="8138093"/>
                          <a:pt x="1570297" y="8128000"/>
                        </a:cubicBezTo>
                        <a:cubicBezTo>
                          <a:pt x="1295212" y="8117907"/>
                          <a:pt x="1554913" y="8128414"/>
                          <a:pt x="1542748" y="8128000"/>
                        </a:cubicBezTo>
                        <a:cubicBezTo>
                          <a:pt x="1530583" y="8127586"/>
                          <a:pt x="472218" y="8139695"/>
                          <a:pt x="0" y="8128000"/>
                        </a:cubicBezTo>
                        <a:cubicBezTo>
                          <a:pt x="24030" y="7841746"/>
                          <a:pt x="-22312" y="7515215"/>
                          <a:pt x="0" y="7288107"/>
                        </a:cubicBezTo>
                        <a:cubicBezTo>
                          <a:pt x="22312" y="7060999"/>
                          <a:pt x="41550" y="6756645"/>
                          <a:pt x="0" y="6448213"/>
                        </a:cubicBezTo>
                        <a:cubicBezTo>
                          <a:pt x="-41550" y="6139781"/>
                          <a:pt x="-18111" y="6107995"/>
                          <a:pt x="0" y="5852160"/>
                        </a:cubicBezTo>
                        <a:cubicBezTo>
                          <a:pt x="18111" y="5596325"/>
                          <a:pt x="20046" y="5438042"/>
                          <a:pt x="0" y="5174827"/>
                        </a:cubicBezTo>
                        <a:cubicBezTo>
                          <a:pt x="-20046" y="4911612"/>
                          <a:pt x="18427" y="4879939"/>
                          <a:pt x="0" y="4660053"/>
                        </a:cubicBezTo>
                        <a:cubicBezTo>
                          <a:pt x="-18427" y="4440167"/>
                          <a:pt x="-36067" y="4226063"/>
                          <a:pt x="0" y="3901440"/>
                        </a:cubicBezTo>
                        <a:cubicBezTo>
                          <a:pt x="36067" y="3576817"/>
                          <a:pt x="12456" y="3264855"/>
                          <a:pt x="0" y="3061547"/>
                        </a:cubicBezTo>
                        <a:cubicBezTo>
                          <a:pt x="-12456" y="2858239"/>
                          <a:pt x="25796" y="2672248"/>
                          <a:pt x="0" y="2465493"/>
                        </a:cubicBezTo>
                        <a:cubicBezTo>
                          <a:pt x="-25796" y="2258738"/>
                          <a:pt x="25062" y="1907003"/>
                          <a:pt x="0" y="1625600"/>
                        </a:cubicBezTo>
                        <a:cubicBezTo>
                          <a:pt x="-25062" y="1344197"/>
                          <a:pt x="-14549" y="1263189"/>
                          <a:pt x="0" y="948267"/>
                        </a:cubicBezTo>
                        <a:cubicBezTo>
                          <a:pt x="14549" y="633345"/>
                          <a:pt x="-26409" y="374336"/>
                          <a:pt x="0" y="0"/>
                        </a:cubicBezTo>
                        <a:close/>
                      </a:path>
                    </a:pathLst>
                  </a:custGeom>
                  <ask:type>
                    <ask:lineSketchNone/>
                  </ask:type>
                </ask:lineSketchStyleProps>
              </a:ext>
            </a:extLst>
          </a:ln>
        </p:spPr>
        <p:txBody>
          <a:bodyPr anchor="ctr"/>
          <a:lstStyle>
            <a:lvl1pPr>
              <a:defRPr>
                <a:solidFill>
                  <a:schemeClr val="accent1"/>
                </a:solidFill>
              </a:defRPr>
            </a:lvl1pPr>
            <a:lvl2pPr>
              <a:defRPr sz="2800">
                <a:latin typeface="+mn-lt"/>
              </a:defRPr>
            </a:lvl2pPr>
          </a:lstStyle>
          <a:p>
            <a:pPr lvl="1"/>
            <a:r>
              <a:rPr lang="en-US" dirty="0"/>
              <a:t>Table			</a:t>
            </a:r>
          </a:p>
        </p:txBody>
      </p:sp>
      <p:sp>
        <p:nvSpPr>
          <p:cNvPr id="4" name="Text Placeholder 6">
            <a:extLst>
              <a:ext uri="{FF2B5EF4-FFF2-40B4-BE49-F238E27FC236}">
                <a16:creationId xmlns:a16="http://schemas.microsoft.com/office/drawing/2014/main" id="{041DAA8A-F59C-5E79-B943-7B6BB66E61EB}"/>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5" name="Title Placeholder 1">
            <a:extLst>
              <a:ext uri="{FF2B5EF4-FFF2-40B4-BE49-F238E27FC236}">
                <a16:creationId xmlns:a16="http://schemas.microsoft.com/office/drawing/2014/main" id="{45EB8484-F51F-DBA7-4C74-A9B05B00E629}"/>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17545790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Large title and paragraph centere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F36880-E83F-0EFC-04A4-21006381A56C}"/>
              </a:ext>
            </a:extLst>
          </p:cNvPr>
          <p:cNvSpPr>
            <a:spLocks noGrp="1"/>
          </p:cNvSpPr>
          <p:nvPr>
            <p:ph type="title"/>
          </p:nvPr>
        </p:nvSpPr>
        <p:spPr>
          <a:xfrm>
            <a:off x="1230434" y="5158867"/>
            <a:ext cx="21926983" cy="923330"/>
          </a:xfrm>
          <a:prstGeom prst="rect">
            <a:avLst/>
          </a:prstGeom>
        </p:spPr>
        <p:txBody>
          <a:bodyPr>
            <a:normAutofit/>
          </a:bodyPr>
          <a:lstStyle>
            <a:lvl1pPr marL="0" algn="ctr"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7458074" y="7955724"/>
            <a:ext cx="9471026" cy="1107996"/>
          </a:xfrm>
          <a:prstGeom prst="rect">
            <a:avLst/>
          </a:prstGeom>
        </p:spPr>
        <p:txBody>
          <a:bodyPr/>
          <a:lstStyle>
            <a:lvl1pPr marL="0" indent="0" algn="ctr">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a:t>
            </a:r>
          </a:p>
        </p:txBody>
      </p:sp>
    </p:spTree>
    <p:extLst>
      <p:ext uri="{BB962C8B-B14F-4D97-AF65-F5344CB8AC3E}">
        <p14:creationId xmlns:p14="http://schemas.microsoft.com/office/powerpoint/2010/main" val="25636071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204039" y="2876550"/>
            <a:ext cx="6529666" cy="1354216"/>
          </a:xfrm>
        </p:spPr>
        <p:txBody>
          <a:bodyPr anchor="t"/>
          <a:lstStyle>
            <a:lvl1pPr marL="0" indent="0">
              <a:spcBef>
                <a:spcPts val="0"/>
              </a:spcBef>
              <a:buNone/>
              <a:defRPr sz="4400">
                <a:solidFill>
                  <a:schemeClr val="bg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215190" y="4781550"/>
            <a:ext cx="6529666" cy="3225498"/>
          </a:xfrm>
        </p:spPr>
        <p:txBody>
          <a:bodyPr wrap="square">
            <a:spAutoFit/>
          </a:bodyPr>
          <a:lstStyle>
            <a:lvl1pPr marL="352426" indent="-352426">
              <a:defRPr lang="en-US" sz="4000" dirty="0">
                <a:solidFill>
                  <a:schemeClr val="bg1"/>
                </a:solidFill>
              </a:defRPr>
            </a:lvl1pPr>
            <a:lvl2pPr marL="644526" indent="-301626">
              <a:defRPr lang="en-US" sz="3600" dirty="0">
                <a:solidFill>
                  <a:schemeClr val="bg1"/>
                </a:solidFill>
              </a:defRPr>
            </a:lvl2pPr>
            <a:lvl3pPr marL="933450" indent="-276226">
              <a:defRPr lang="en-US" dirty="0">
                <a:solidFill>
                  <a:schemeClr val="bg1"/>
                </a:solidFill>
              </a:defRPr>
            </a:lvl3pPr>
            <a:lvl4pPr marL="1190626" indent="-257176">
              <a:defRPr lang="en-US" dirty="0">
                <a:solidFill>
                  <a:schemeClr val="bg1"/>
                </a:solidFill>
              </a:defRPr>
            </a:lvl4pPr>
            <a:lvl5pPr marL="1463676" indent="-244476">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8602663" y="2876550"/>
            <a:ext cx="6529666" cy="1354216"/>
          </a:xfrm>
        </p:spPr>
        <p:txBody>
          <a:bodyPr anchor="t"/>
          <a:lstStyle>
            <a:lvl1pPr marL="0" indent="0">
              <a:spcBef>
                <a:spcPts val="0"/>
              </a:spcBef>
              <a:buNone/>
              <a:defRPr sz="4400">
                <a:solidFill>
                  <a:schemeClr val="bg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8602663" y="4768270"/>
            <a:ext cx="6529666" cy="3225498"/>
          </a:xfrm>
        </p:spPr>
        <p:txBody>
          <a:bodyPr wrap="square">
            <a:spAutoFit/>
          </a:bodyPr>
          <a:lstStyle>
            <a:lvl1pPr marL="352426" indent="-352426">
              <a:defRPr lang="en-US" sz="4000" dirty="0">
                <a:solidFill>
                  <a:schemeClr val="bg1"/>
                </a:solidFill>
              </a:defRPr>
            </a:lvl1pPr>
            <a:lvl2pPr marL="796926" indent="-339726">
              <a:defRPr lang="en-US" sz="3600" dirty="0">
                <a:solidFill>
                  <a:schemeClr val="bg1"/>
                </a:solidFill>
              </a:defRPr>
            </a:lvl2pPr>
            <a:lvl3pPr marL="1111250" indent="-314326">
              <a:defRPr lang="en-US" dirty="0">
                <a:solidFill>
                  <a:schemeClr val="bg1"/>
                </a:solidFill>
              </a:defRPr>
            </a:lvl3pPr>
            <a:lvl4pPr marL="1371600" indent="-273050">
              <a:defRPr lang="en-US" dirty="0">
                <a:solidFill>
                  <a:schemeClr val="bg1"/>
                </a:solidFill>
              </a:defRPr>
            </a:lvl4pPr>
            <a:lvl5pPr marL="1600200" indent="-222250">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6009938" y="2876550"/>
            <a:ext cx="6529666" cy="1354216"/>
          </a:xfrm>
        </p:spPr>
        <p:txBody>
          <a:bodyPr anchor="t"/>
          <a:lstStyle>
            <a:lvl1pPr marL="0" indent="0">
              <a:spcBef>
                <a:spcPts val="0"/>
              </a:spcBef>
              <a:buNone/>
              <a:defRPr sz="4400">
                <a:solidFill>
                  <a:schemeClr val="bg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6009938" y="4781550"/>
            <a:ext cx="6529666" cy="3225498"/>
          </a:xfrm>
        </p:spPr>
        <p:txBody>
          <a:bodyPr wrap="square">
            <a:spAutoFit/>
          </a:bodyPr>
          <a:lstStyle>
            <a:lvl1pPr marL="352426" indent="-352426">
              <a:defRPr lang="en-US" sz="4000" dirty="0">
                <a:solidFill>
                  <a:schemeClr val="bg1"/>
                </a:solidFill>
              </a:defRPr>
            </a:lvl1pPr>
            <a:lvl2pPr marL="796926" indent="-339726">
              <a:defRPr lang="en-US" sz="3600" dirty="0">
                <a:solidFill>
                  <a:schemeClr val="bg1"/>
                </a:solidFill>
              </a:defRPr>
            </a:lvl2pPr>
            <a:lvl3pPr marL="1111250" indent="-314326">
              <a:defRPr lang="en-US" dirty="0">
                <a:solidFill>
                  <a:schemeClr val="bg1"/>
                </a:solidFill>
              </a:defRPr>
            </a:lvl3pPr>
            <a:lvl4pPr marL="1371600" indent="-273050">
              <a:defRPr lang="en-US" dirty="0">
                <a:solidFill>
                  <a:schemeClr val="bg1"/>
                </a:solidFill>
              </a:defRPr>
            </a:lvl4pPr>
            <a:lvl5pPr marL="1600200" indent="-222250">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a:extLst>
              <a:ext uri="{FF2B5EF4-FFF2-40B4-BE49-F238E27FC236}">
                <a16:creationId xmlns:a16="http://schemas.microsoft.com/office/drawing/2014/main" id="{86BE1ADA-94C1-0505-8E4F-7CF9F1BB17AF}"/>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23424961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220999" y="2876551"/>
            <a:ext cx="5064785" cy="1231106"/>
          </a:xfrm>
        </p:spPr>
        <p:txBody>
          <a:bodyPr anchor="t"/>
          <a:lstStyle>
            <a:lvl1pPr marL="0" indent="0">
              <a:spcBef>
                <a:spcPts val="0"/>
              </a:spcBef>
              <a:buNone/>
              <a:defRPr sz="4000">
                <a:solidFill>
                  <a:schemeClr val="bg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220999" y="4566231"/>
            <a:ext cx="5064785" cy="3028521"/>
          </a:xfrm>
        </p:spPr>
        <p:txBody>
          <a:bodyPr wrap="square">
            <a:spAutoFit/>
          </a:bodyPr>
          <a:lstStyle>
            <a:lvl1pPr marL="282576" indent="-282576">
              <a:defRPr lang="en-US" sz="3600" dirty="0">
                <a:solidFill>
                  <a:schemeClr val="bg1"/>
                </a:solidFill>
              </a:defRPr>
            </a:lvl1pPr>
            <a:lvl2pPr marL="571500" indent="-250826">
              <a:defRPr lang="en-US" sz="3200" dirty="0">
                <a:solidFill>
                  <a:schemeClr val="bg1"/>
                </a:solidFill>
              </a:defRPr>
            </a:lvl2pPr>
            <a:lvl3pPr marL="876300" indent="-266700">
              <a:defRPr lang="en-US" dirty="0">
                <a:solidFill>
                  <a:schemeClr val="bg1"/>
                </a:solidFill>
              </a:defRPr>
            </a:lvl3pPr>
            <a:lvl4pPr marL="1133476" indent="-228600">
              <a:defRPr lang="en-US" dirty="0">
                <a:solidFill>
                  <a:schemeClr val="bg1"/>
                </a:solidFill>
              </a:defRPr>
            </a:lvl4pPr>
            <a:lvl5pPr marL="1371600" indent="-219076">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6773862" y="2876551"/>
            <a:ext cx="5067960" cy="1231106"/>
          </a:xfrm>
        </p:spPr>
        <p:txBody>
          <a:bodyPr anchor="t"/>
          <a:lstStyle>
            <a:lvl1pPr marL="0" indent="0">
              <a:spcBef>
                <a:spcPts val="0"/>
              </a:spcBef>
              <a:buNone/>
              <a:defRPr sz="4000">
                <a:solidFill>
                  <a:schemeClr val="bg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6773863" y="4552951"/>
            <a:ext cx="5064785" cy="3028521"/>
          </a:xfrm>
        </p:spPr>
        <p:txBody>
          <a:bodyPr wrap="square">
            <a:spAutoFit/>
          </a:bodyPr>
          <a:lstStyle>
            <a:lvl1pPr marL="282576" indent="-282576">
              <a:defRPr lang="en-US" sz="3600" dirty="0">
                <a:solidFill>
                  <a:schemeClr val="bg1"/>
                </a:solidFill>
              </a:defRPr>
            </a:lvl1pPr>
            <a:lvl2pPr marL="571500" indent="-250826">
              <a:defRPr lang="en-US" sz="3200" dirty="0">
                <a:solidFill>
                  <a:schemeClr val="bg1"/>
                </a:solidFill>
              </a:defRPr>
            </a:lvl2pPr>
            <a:lvl3pPr marL="876300" indent="-266700">
              <a:defRPr lang="en-US" dirty="0">
                <a:solidFill>
                  <a:schemeClr val="bg1"/>
                </a:solidFill>
              </a:defRPr>
            </a:lvl3pPr>
            <a:lvl4pPr marL="1133476" indent="-228600">
              <a:defRPr lang="en-US" dirty="0">
                <a:solidFill>
                  <a:schemeClr val="bg1"/>
                </a:solidFill>
              </a:defRPr>
            </a:lvl4pPr>
            <a:lvl5pPr marL="1371600" indent="-21907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12301538" y="2876551"/>
            <a:ext cx="5064785" cy="1231106"/>
          </a:xfrm>
        </p:spPr>
        <p:txBody>
          <a:bodyPr anchor="t"/>
          <a:lstStyle>
            <a:lvl1pPr marL="0" indent="0">
              <a:spcBef>
                <a:spcPts val="0"/>
              </a:spcBef>
              <a:buNone/>
              <a:defRPr sz="4000">
                <a:solidFill>
                  <a:schemeClr val="bg1"/>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2301538" y="4566231"/>
            <a:ext cx="5064785" cy="3028521"/>
          </a:xfrm>
        </p:spPr>
        <p:txBody>
          <a:bodyPr wrap="square">
            <a:spAutoFit/>
          </a:bodyPr>
          <a:lstStyle>
            <a:lvl1pPr marL="282576" indent="-282576">
              <a:defRPr lang="en-US" sz="3600" dirty="0">
                <a:solidFill>
                  <a:schemeClr val="bg1"/>
                </a:solidFill>
              </a:defRPr>
            </a:lvl1pPr>
            <a:lvl2pPr marL="571500" indent="-250826">
              <a:defRPr lang="en-US" sz="3200" dirty="0">
                <a:solidFill>
                  <a:schemeClr val="bg1"/>
                </a:solidFill>
              </a:defRPr>
            </a:lvl2pPr>
            <a:lvl3pPr marL="876300" indent="-266700">
              <a:defRPr lang="en-US" dirty="0">
                <a:solidFill>
                  <a:schemeClr val="bg1"/>
                </a:solidFill>
              </a:defRPr>
            </a:lvl3pPr>
            <a:lvl4pPr marL="1133476" indent="-228600">
              <a:defRPr lang="en-US" dirty="0">
                <a:solidFill>
                  <a:schemeClr val="bg1"/>
                </a:solidFill>
              </a:defRPr>
            </a:lvl4pPr>
            <a:lvl5pPr marL="1371600" indent="-21907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7879589" y="2876551"/>
            <a:ext cx="5067960" cy="1231106"/>
          </a:xfrm>
        </p:spPr>
        <p:txBody>
          <a:bodyPr anchor="t"/>
          <a:lstStyle>
            <a:lvl1pPr marL="0" indent="0">
              <a:spcBef>
                <a:spcPts val="0"/>
              </a:spcBef>
              <a:buNone/>
              <a:defRPr sz="4000">
                <a:solidFill>
                  <a:schemeClr val="bg1"/>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7879590" y="4552951"/>
            <a:ext cx="5064785" cy="3028521"/>
          </a:xfrm>
        </p:spPr>
        <p:txBody>
          <a:bodyPr wrap="square">
            <a:spAutoFit/>
          </a:bodyPr>
          <a:lstStyle>
            <a:lvl1pPr marL="282576" indent="-282576">
              <a:defRPr lang="en-US" sz="3600" dirty="0">
                <a:solidFill>
                  <a:schemeClr val="bg1"/>
                </a:solidFill>
              </a:defRPr>
            </a:lvl1pPr>
            <a:lvl2pPr marL="571500" indent="-250826">
              <a:defRPr lang="en-US" sz="3200" dirty="0">
                <a:solidFill>
                  <a:schemeClr val="bg1"/>
                </a:solidFill>
              </a:defRPr>
            </a:lvl2pPr>
            <a:lvl3pPr marL="876300" indent="-266700">
              <a:defRPr lang="en-US" dirty="0">
                <a:solidFill>
                  <a:schemeClr val="bg1"/>
                </a:solidFill>
              </a:defRPr>
            </a:lvl3pPr>
            <a:lvl4pPr marL="1133476" indent="-228600">
              <a:defRPr lang="en-US" dirty="0">
                <a:solidFill>
                  <a:schemeClr val="bg1"/>
                </a:solidFill>
              </a:defRPr>
            </a:lvl4pPr>
            <a:lvl5pPr marL="1371600" indent="-21907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E03D66B0-B634-9A5D-9B1C-E303D8B14B3A}"/>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13661589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213156" y="2876551"/>
            <a:ext cx="3932432" cy="984886"/>
          </a:xfrm>
          <a:noFill/>
        </p:spPr>
        <p:txBody>
          <a:bodyPr anchor="t"/>
          <a:lstStyle>
            <a:lvl1pPr marL="0" indent="0">
              <a:spcBef>
                <a:spcPts val="0"/>
              </a:spcBef>
              <a:buFont typeface="Arial" panose="020B0604020202020204" pitchFamily="34" charset="0"/>
              <a:buNone/>
              <a:defRPr sz="3200">
                <a:solidFill>
                  <a:schemeClr val="bg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213156" y="4566231"/>
            <a:ext cx="3932432" cy="2905410"/>
          </a:xfrm>
          <a:noFill/>
        </p:spPr>
        <p:txBody>
          <a:bodyPr wrap="square">
            <a:spAutoFit/>
          </a:bodyPr>
          <a:lstStyle>
            <a:lvl1pPr marL="0" indent="0">
              <a:buNone/>
              <a:defRPr lang="en-US" sz="3000" dirty="0">
                <a:solidFill>
                  <a:schemeClr val="bg1"/>
                </a:solidFill>
              </a:defRPr>
            </a:lvl1pPr>
            <a:lvl2pPr marL="320674" indent="0">
              <a:buNone/>
              <a:defRPr lang="en-US" sz="2800" dirty="0">
                <a:solidFill>
                  <a:schemeClr val="bg1"/>
                </a:solidFill>
              </a:defRPr>
            </a:lvl2pPr>
            <a:lvl3pPr marL="609600" indent="0">
              <a:buNone/>
              <a:defRPr lang="en-US" sz="2800" dirty="0">
                <a:solidFill>
                  <a:schemeClr val="bg1"/>
                </a:solidFill>
              </a:defRPr>
            </a:lvl3pPr>
            <a:lvl4pPr marL="904876" indent="0">
              <a:buNone/>
              <a:defRPr lang="en-US" sz="2400" dirty="0">
                <a:solidFill>
                  <a:schemeClr val="bg1"/>
                </a:solidFill>
              </a:defRPr>
            </a:lvl4pPr>
            <a:lvl5pPr marL="1152524" indent="0">
              <a:buNone/>
              <a:defRPr lang="en-US" sz="2400"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5698756" y="2876551"/>
            <a:ext cx="3932432" cy="984886"/>
          </a:xfrm>
          <a:noFill/>
        </p:spPr>
        <p:txBody>
          <a:bodyPr anchor="t"/>
          <a:lstStyle>
            <a:lvl1pPr marL="0" indent="0">
              <a:spcBef>
                <a:spcPts val="0"/>
              </a:spcBef>
              <a:buFont typeface="Arial" panose="020B0604020202020204" pitchFamily="34" charset="0"/>
              <a:buNone/>
              <a:defRPr sz="3200">
                <a:solidFill>
                  <a:schemeClr val="bg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698756" y="4552951"/>
            <a:ext cx="3932432" cy="2905410"/>
          </a:xfrm>
          <a:noFill/>
        </p:spPr>
        <p:txBody>
          <a:bodyPr wrap="square">
            <a:spAutoFit/>
          </a:bodyPr>
          <a:lstStyle>
            <a:lvl1pPr marL="0" indent="0">
              <a:buNone/>
              <a:defRPr lang="en-US" sz="3000" dirty="0">
                <a:solidFill>
                  <a:schemeClr val="bg1"/>
                </a:solidFill>
              </a:defRPr>
            </a:lvl1pPr>
            <a:lvl2pPr marL="320674" indent="0">
              <a:buNone/>
              <a:defRPr lang="en-US" sz="2800" dirty="0">
                <a:solidFill>
                  <a:schemeClr val="bg1"/>
                </a:solidFill>
              </a:defRPr>
            </a:lvl2pPr>
            <a:lvl3pPr marL="609600" indent="0">
              <a:buNone/>
              <a:defRPr lang="en-US" sz="2800" dirty="0">
                <a:solidFill>
                  <a:schemeClr val="bg1"/>
                </a:solidFill>
              </a:defRPr>
            </a:lvl3pPr>
            <a:lvl4pPr marL="904876" indent="0">
              <a:buNone/>
              <a:defRPr lang="en-US" sz="2400" dirty="0">
                <a:solidFill>
                  <a:schemeClr val="bg1"/>
                </a:solidFill>
              </a:defRPr>
            </a:lvl4pPr>
            <a:lvl5pPr marL="1152524" indent="0">
              <a:buNone/>
              <a:defRPr lang="en-US" sz="2400"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10228960" y="2876551"/>
            <a:ext cx="3932432" cy="984886"/>
          </a:xfrm>
          <a:noFill/>
        </p:spPr>
        <p:txBody>
          <a:bodyPr anchor="t"/>
          <a:lstStyle>
            <a:lvl1pPr marL="0" indent="0">
              <a:spcBef>
                <a:spcPts val="0"/>
              </a:spcBef>
              <a:buFont typeface="Arial" panose="020B0604020202020204" pitchFamily="34" charset="0"/>
              <a:buNone/>
              <a:defRPr sz="3200">
                <a:solidFill>
                  <a:schemeClr val="bg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0228960" y="4566231"/>
            <a:ext cx="3932432" cy="2905410"/>
          </a:xfrm>
          <a:noFill/>
        </p:spPr>
        <p:txBody>
          <a:bodyPr wrap="square">
            <a:spAutoFit/>
          </a:bodyPr>
          <a:lstStyle>
            <a:lvl1pPr marL="0" indent="0">
              <a:buNone/>
              <a:defRPr lang="en-US" sz="3000" dirty="0">
                <a:solidFill>
                  <a:schemeClr val="bg1"/>
                </a:solidFill>
              </a:defRPr>
            </a:lvl1pPr>
            <a:lvl2pPr marL="320674" indent="0">
              <a:buNone/>
              <a:defRPr lang="en-US" sz="2800" dirty="0">
                <a:solidFill>
                  <a:schemeClr val="bg1"/>
                </a:solidFill>
              </a:defRPr>
            </a:lvl2pPr>
            <a:lvl3pPr marL="609600" indent="0">
              <a:buNone/>
              <a:defRPr lang="en-US" sz="2800" dirty="0">
                <a:solidFill>
                  <a:schemeClr val="bg1"/>
                </a:solidFill>
              </a:defRPr>
            </a:lvl3pPr>
            <a:lvl4pPr marL="904876" indent="0">
              <a:buNone/>
              <a:defRPr lang="en-US" sz="2400" dirty="0">
                <a:solidFill>
                  <a:schemeClr val="bg1"/>
                </a:solidFill>
              </a:defRPr>
            </a:lvl4pPr>
            <a:lvl5pPr marL="1152524" indent="0">
              <a:buNone/>
              <a:defRPr lang="en-US" sz="24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4759164" y="2876551"/>
            <a:ext cx="3932432" cy="984886"/>
          </a:xfrm>
          <a:noFill/>
        </p:spPr>
        <p:txBody>
          <a:bodyPr anchor="t"/>
          <a:lstStyle>
            <a:lvl1pPr marL="0" indent="0">
              <a:spcBef>
                <a:spcPts val="0"/>
              </a:spcBef>
              <a:buFont typeface="Arial" panose="020B0604020202020204" pitchFamily="34" charset="0"/>
              <a:buNone/>
              <a:defRPr sz="3200">
                <a:solidFill>
                  <a:schemeClr val="bg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4759164" y="4552951"/>
            <a:ext cx="3932432" cy="2905410"/>
          </a:xfrm>
          <a:noFill/>
        </p:spPr>
        <p:txBody>
          <a:bodyPr wrap="square">
            <a:spAutoFit/>
          </a:bodyPr>
          <a:lstStyle>
            <a:lvl1pPr marL="0" indent="0">
              <a:buNone/>
              <a:defRPr lang="en-US" sz="3000" dirty="0">
                <a:solidFill>
                  <a:schemeClr val="bg1"/>
                </a:solidFill>
              </a:defRPr>
            </a:lvl1pPr>
            <a:lvl2pPr marL="320674" indent="0">
              <a:buNone/>
              <a:defRPr lang="en-US" sz="2800" dirty="0">
                <a:solidFill>
                  <a:schemeClr val="bg1"/>
                </a:solidFill>
              </a:defRPr>
            </a:lvl2pPr>
            <a:lvl3pPr marL="609600" indent="0">
              <a:buNone/>
              <a:defRPr lang="en-US" sz="2800" dirty="0">
                <a:solidFill>
                  <a:schemeClr val="bg1"/>
                </a:solidFill>
              </a:defRPr>
            </a:lvl3pPr>
            <a:lvl4pPr marL="904876" indent="0">
              <a:buNone/>
              <a:defRPr lang="en-US" sz="2400" dirty="0">
                <a:solidFill>
                  <a:schemeClr val="bg1"/>
                </a:solidFill>
              </a:defRPr>
            </a:lvl4pPr>
            <a:lvl5pPr marL="1152524" indent="0">
              <a:buNone/>
              <a:defRPr lang="en-US" sz="2400"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9289367" y="2876551"/>
            <a:ext cx="3932432" cy="984886"/>
          </a:xfrm>
          <a:noFill/>
        </p:spPr>
        <p:txBody>
          <a:bodyPr anchor="t"/>
          <a:lstStyle>
            <a:lvl1pPr marL="0" indent="0">
              <a:spcBef>
                <a:spcPts val="0"/>
              </a:spcBef>
              <a:buFont typeface="Arial" panose="020B0604020202020204" pitchFamily="34" charset="0"/>
              <a:buNone/>
              <a:defRPr sz="3200">
                <a:solidFill>
                  <a:schemeClr val="bg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9289367" y="4552951"/>
            <a:ext cx="3932432" cy="2905410"/>
          </a:xfrm>
          <a:noFill/>
        </p:spPr>
        <p:txBody>
          <a:bodyPr wrap="square">
            <a:spAutoFit/>
          </a:bodyPr>
          <a:lstStyle>
            <a:lvl1pPr marL="0" indent="0">
              <a:buNone/>
              <a:defRPr lang="en-US" sz="3000" dirty="0">
                <a:solidFill>
                  <a:schemeClr val="bg1"/>
                </a:solidFill>
              </a:defRPr>
            </a:lvl1pPr>
            <a:lvl2pPr marL="320674" indent="0">
              <a:buNone/>
              <a:defRPr lang="en-US" sz="2800" dirty="0">
                <a:solidFill>
                  <a:schemeClr val="bg1"/>
                </a:solidFill>
              </a:defRPr>
            </a:lvl2pPr>
            <a:lvl3pPr marL="609600" indent="0">
              <a:buNone/>
              <a:defRPr lang="en-US" sz="2800" dirty="0">
                <a:solidFill>
                  <a:schemeClr val="bg1"/>
                </a:solidFill>
              </a:defRPr>
            </a:lvl3pPr>
            <a:lvl4pPr marL="904876" indent="0">
              <a:buNone/>
              <a:defRPr lang="en-US" sz="2400" dirty="0">
                <a:solidFill>
                  <a:schemeClr val="bg1"/>
                </a:solidFill>
              </a:defRPr>
            </a:lvl4pPr>
            <a:lvl5pPr marL="1152524" indent="0">
              <a:buNone/>
              <a:defRPr lang="en-US" sz="24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1">
            <a:extLst>
              <a:ext uri="{FF2B5EF4-FFF2-40B4-BE49-F238E27FC236}">
                <a16:creationId xmlns:a16="http://schemas.microsoft.com/office/drawing/2014/main" id="{E7E4E981-2066-B5E7-7458-CE9F635DC21D}"/>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1254155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title">
    <p:bg>
      <p:bgPr>
        <a:gradFill flip="none" rotWithShape="1">
          <a:gsLst>
            <a:gs pos="0">
              <a:srgbClr val="F65163"/>
            </a:gs>
            <a:gs pos="69000">
              <a:srgbClr val="512BD4"/>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BC363942-7952-746E-8F2D-4076DEAA6946}"/>
              </a:ext>
            </a:extLst>
          </p:cNvPr>
          <p:cNvSpPr>
            <a:spLocks noGrp="1"/>
          </p:cNvSpPr>
          <p:nvPr>
            <p:ph type="body" sz="quarter" idx="51" hasCustomPrompt="1"/>
          </p:nvPr>
        </p:nvSpPr>
        <p:spPr>
          <a:xfrm>
            <a:off x="7019779" y="6595918"/>
            <a:ext cx="10333037" cy="1477328"/>
          </a:xfrm>
        </p:spPr>
        <p:txBody>
          <a:bodyPr/>
          <a:lstStyle>
            <a:lvl1pPr algn="ctr">
              <a:defRPr lang="en-US" sz="11000" spc="-300" dirty="0">
                <a:solidFill>
                  <a:schemeClr val="bg1"/>
                </a:solidFill>
                <a:latin typeface="Space Grotesk Medium" pitchFamily="2" charset="0"/>
                <a:cs typeface="Space Grotesk Medium" pitchFamily="2" charset="0"/>
              </a:defRPr>
            </a:lvl1pPr>
          </a:lstStyle>
          <a:p>
            <a:r>
              <a:rPr lang="en-US" sz="9600" dirty="0"/>
              <a:t>Section title</a:t>
            </a:r>
          </a:p>
        </p:txBody>
      </p:sp>
    </p:spTree>
    <p:extLst>
      <p:ext uri="{BB962C8B-B14F-4D97-AF65-F5344CB8AC3E}">
        <p14:creationId xmlns:p14="http://schemas.microsoft.com/office/powerpoint/2010/main" val="328993383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176680" y="5959476"/>
            <a:ext cx="8327334" cy="1723549"/>
          </a:xfrm>
          <a:prstGeom prst="rect">
            <a:avLst/>
          </a:prstGeom>
        </p:spPr>
        <p:txBody>
          <a:bodyPr anchor="t"/>
          <a:lstStyle>
            <a:lvl1pPr>
              <a:defRPr sz="56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10669389" y="0"/>
            <a:ext cx="13717786" cy="13716000"/>
          </a:xfrm>
          <a:blipFill>
            <a:blip r:embed="rId2"/>
            <a:stretch>
              <a:fillRect/>
            </a:stretch>
          </a:blipFill>
        </p:spPr>
        <p:txBody>
          <a:bodyPr lIns="0" tIns="2377440" rIns="0" anchor="ctr"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2505967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8550" y="11379200"/>
            <a:ext cx="10736454" cy="553998"/>
          </a:xfrm>
        </p:spPr>
        <p:txBody>
          <a:bodyPr/>
          <a:lstStyle>
            <a:lvl1pPr marL="0" indent="0" algn="l">
              <a:spcBef>
                <a:spcPts val="0"/>
              </a:spcBef>
              <a:buNone/>
              <a:defRPr sz="36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376" y="2764465"/>
            <a:ext cx="10736454" cy="8236275"/>
          </a:xfrm>
          <a:blipFill>
            <a:blip r:embed="rId2"/>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85345" y="11379200"/>
            <a:ext cx="1073645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80135" y="2764465"/>
            <a:ext cx="10736454" cy="8236275"/>
          </a:xfrm>
          <a:blipFill>
            <a:blip r:embed="rId3"/>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
        <p:nvSpPr>
          <p:cNvPr id="3" name="Title Placeholder 1">
            <a:extLst>
              <a:ext uri="{FF2B5EF4-FFF2-40B4-BE49-F238E27FC236}">
                <a16:creationId xmlns:a16="http://schemas.microsoft.com/office/drawing/2014/main" id="{C65BBC79-C2B5-50F0-147D-3E65BB1C9B95}"/>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32681130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825479"/>
            <a:ext cx="22039909" cy="923330"/>
          </a:xfrm>
          <a:prstGeom prst="rect">
            <a:avLst/>
          </a:prstGeom>
        </p:spPr>
        <p:txBody>
          <a:bodyPr anchor="ctr">
            <a:normAutofit/>
          </a:bodyPr>
          <a:lstStyle>
            <a:lvl1pPr marL="0" algn="ctr"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584" y="10668001"/>
            <a:ext cx="9785354"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4572000"/>
            <a:ext cx="12047538" cy="5614416"/>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3431237" y="10668000"/>
            <a:ext cx="9785354" cy="553998"/>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301538" y="4572000"/>
            <a:ext cx="12085637" cy="5614416"/>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679269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825477"/>
            <a:ext cx="22039909" cy="923330"/>
          </a:xfrm>
          <a:prstGeom prst="rect">
            <a:avLst/>
          </a:prstGeom>
        </p:spPr>
        <p:txBody>
          <a:bodyPr anchor="ctr">
            <a:normAutofit/>
          </a:bodyPr>
          <a:lstStyle>
            <a:lvl1pPr marL="0" algn="ctr"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584" y="9601201"/>
            <a:ext cx="5706599" cy="1107996"/>
          </a:xfrm>
        </p:spPr>
        <p:txBody>
          <a:bodyPr/>
          <a:lstStyle>
            <a:lvl1pPr marL="0" indent="0" algn="ctr">
              <a:spcBef>
                <a:spcPts val="0"/>
              </a:spcBef>
              <a:buNone/>
              <a:defRPr sz="36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0"/>
            <a:ext cx="8047768" cy="4572000"/>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9340288" y="9598819"/>
            <a:ext cx="5706599"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169704" y="4572000"/>
            <a:ext cx="8047768" cy="4572000"/>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7509992" y="9598820"/>
            <a:ext cx="5706599"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6339407" y="4572000"/>
            <a:ext cx="8047768" cy="4572000"/>
          </a:xfrm>
          <a:blipFill>
            <a:blip r:embed="rId4"/>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30875036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 column images">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EC12C738-2EE3-4127-8200-E8610C8F4320}"/>
              </a:ext>
            </a:extLst>
          </p:cNvPr>
          <p:cNvSpPr>
            <a:spLocks noGrp="1"/>
          </p:cNvSpPr>
          <p:nvPr>
            <p:ph type="body" sz="quarter" idx="16"/>
          </p:nvPr>
        </p:nvSpPr>
        <p:spPr>
          <a:xfrm>
            <a:off x="1235177" y="8887390"/>
            <a:ext cx="5276748" cy="861774"/>
          </a:xfrm>
        </p:spPr>
        <p:txBody>
          <a:bodyPr/>
          <a:lstStyle>
            <a:lvl1pPr marL="0" indent="0" algn="l">
              <a:spcBef>
                <a:spcPts val="0"/>
              </a:spcBef>
              <a:buNone/>
              <a:defRPr sz="2800">
                <a:solidFill>
                  <a:schemeClr val="bg1"/>
                </a:solidFill>
                <a:latin typeface="+mj-lt"/>
              </a:defRPr>
            </a:lvl1pPr>
          </a:lstStyle>
          <a:p>
            <a:pPr lvl="0"/>
            <a:r>
              <a:rPr lang="en-US" dirty="0"/>
              <a:t>Click to edit Master text styles</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79E679F-0147-4D74-B7A8-A4B469C5BCB8}"/>
              </a:ext>
            </a:extLst>
          </p:cNvPr>
          <p:cNvSpPr>
            <a:spLocks noGrp="1"/>
          </p:cNvSpPr>
          <p:nvPr>
            <p:ph type="pic" sz="quarter" idx="13" hasCustomPrompt="1"/>
          </p:nvPr>
        </p:nvSpPr>
        <p:spPr bwMode="ltGray">
          <a:xfrm>
            <a:off x="1235175" y="3430814"/>
            <a:ext cx="5276748" cy="5065776"/>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B584BFED-004D-491A-AD50-C47112558AC4}"/>
              </a:ext>
            </a:extLst>
          </p:cNvPr>
          <p:cNvSpPr>
            <a:spLocks noGrp="1"/>
          </p:cNvSpPr>
          <p:nvPr>
            <p:ph type="body" sz="quarter" idx="17"/>
          </p:nvPr>
        </p:nvSpPr>
        <p:spPr>
          <a:xfrm>
            <a:off x="6773862" y="8887390"/>
            <a:ext cx="5267221" cy="861774"/>
          </a:xfrm>
        </p:spPr>
        <p:txBody>
          <a:bodyPr/>
          <a:lstStyle>
            <a:lvl1pPr marL="0" indent="0" algn="l">
              <a:spcBef>
                <a:spcPts val="0"/>
              </a:spcBef>
              <a:buNone/>
              <a:defRPr sz="2800">
                <a:solidFill>
                  <a:schemeClr val="bg1"/>
                </a:solidFill>
                <a:latin typeface="+mj-lt"/>
              </a:defRPr>
            </a:lvl1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0392122-00FC-4C40-A0E7-C88D1851B44D}"/>
              </a:ext>
            </a:extLst>
          </p:cNvPr>
          <p:cNvSpPr>
            <a:spLocks noGrp="1"/>
          </p:cNvSpPr>
          <p:nvPr>
            <p:ph type="pic" sz="quarter" idx="14" hasCustomPrompt="1"/>
          </p:nvPr>
        </p:nvSpPr>
        <p:spPr bwMode="ltGray">
          <a:xfrm>
            <a:off x="6773862" y="3430814"/>
            <a:ext cx="5267221" cy="5065776"/>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3">
            <a:extLst>
              <a:ext uri="{FF2B5EF4-FFF2-40B4-BE49-F238E27FC236}">
                <a16:creationId xmlns:a16="http://schemas.microsoft.com/office/drawing/2014/main" id="{D99506B3-66FE-478B-96DE-7BE918BFAA47}"/>
              </a:ext>
            </a:extLst>
          </p:cNvPr>
          <p:cNvSpPr>
            <a:spLocks noGrp="1"/>
          </p:cNvSpPr>
          <p:nvPr>
            <p:ph type="body" sz="quarter" idx="18"/>
          </p:nvPr>
        </p:nvSpPr>
        <p:spPr>
          <a:xfrm>
            <a:off x="12312548" y="8887390"/>
            <a:ext cx="5289651" cy="861774"/>
          </a:xfrm>
        </p:spPr>
        <p:txBody>
          <a:bodyPr/>
          <a:lstStyle>
            <a:lvl1pPr marL="0" indent="0" algn="l">
              <a:spcBef>
                <a:spcPts val="0"/>
              </a:spcBef>
              <a:buNone/>
              <a:defRPr sz="2800">
                <a:solidFill>
                  <a:schemeClr val="bg1"/>
                </a:solidFill>
                <a:latin typeface="+mj-lt"/>
              </a:defRPr>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42EC644-E1CB-450F-819D-DEDC61C2C86B}"/>
              </a:ext>
            </a:extLst>
          </p:cNvPr>
          <p:cNvSpPr>
            <a:spLocks noGrp="1"/>
          </p:cNvSpPr>
          <p:nvPr>
            <p:ph type="pic" sz="quarter" idx="15" hasCustomPrompt="1"/>
          </p:nvPr>
        </p:nvSpPr>
        <p:spPr bwMode="ltGray">
          <a:xfrm>
            <a:off x="12312548" y="3430814"/>
            <a:ext cx="5289651" cy="5065776"/>
          </a:xfrm>
          <a:blipFill>
            <a:blip r:embed="rId4"/>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3">
            <a:extLst>
              <a:ext uri="{FF2B5EF4-FFF2-40B4-BE49-F238E27FC236}">
                <a16:creationId xmlns:a16="http://schemas.microsoft.com/office/drawing/2014/main" id="{9FC3A531-55BA-427A-B897-CF93D2A5C9DE}"/>
              </a:ext>
            </a:extLst>
          </p:cNvPr>
          <p:cNvSpPr>
            <a:spLocks noGrp="1"/>
          </p:cNvSpPr>
          <p:nvPr>
            <p:ph type="body" sz="quarter" idx="20"/>
          </p:nvPr>
        </p:nvSpPr>
        <p:spPr>
          <a:xfrm>
            <a:off x="17878873" y="8887390"/>
            <a:ext cx="5273125" cy="861774"/>
          </a:xfrm>
        </p:spPr>
        <p:txBody>
          <a:bodyPr/>
          <a:lstStyle>
            <a:lvl1pPr marL="0" indent="0" algn="l">
              <a:spcBef>
                <a:spcPts val="0"/>
              </a:spcBef>
              <a:buNone/>
              <a:defRPr sz="2800">
                <a:solidFill>
                  <a:schemeClr val="bg1"/>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C72B913-8930-45AF-BAF2-7FE0991EF4B5}"/>
              </a:ext>
            </a:extLst>
          </p:cNvPr>
          <p:cNvSpPr>
            <a:spLocks noGrp="1"/>
          </p:cNvSpPr>
          <p:nvPr>
            <p:ph type="pic" sz="quarter" idx="19" hasCustomPrompt="1"/>
          </p:nvPr>
        </p:nvSpPr>
        <p:spPr bwMode="ltGray">
          <a:xfrm>
            <a:off x="17873663" y="3430814"/>
            <a:ext cx="5273125" cy="5065776"/>
          </a:xfrm>
          <a:blipFill>
            <a:blip r:embed="rId5"/>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Title Placeholder 1">
            <a:extLst>
              <a:ext uri="{FF2B5EF4-FFF2-40B4-BE49-F238E27FC236}">
                <a16:creationId xmlns:a16="http://schemas.microsoft.com/office/drawing/2014/main" id="{C54FD42B-91E2-4CF3-605D-517CCF5C51CC}"/>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114880358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176679" y="1824907"/>
            <a:ext cx="22039909" cy="923330"/>
          </a:xfrm>
          <a:prstGeom prst="rect">
            <a:avLst/>
          </a:prstGeom>
          <a:noFill/>
        </p:spPr>
        <p:txBody>
          <a:bodyPr anchor="ctr">
            <a:normAutofit/>
          </a:bodyPr>
          <a:lstStyle>
            <a:lvl1pPr marL="0" algn="ctr"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763" y="4572000"/>
            <a:ext cx="24387175" cy="9144000"/>
          </a:xfrm>
          <a:blipFill>
            <a:blip r:embed="rId2"/>
            <a:stretch>
              <a:fillRect/>
            </a:stretch>
          </a:blipFill>
        </p:spPr>
        <p:txBody>
          <a:bodyPr vert="horz" wrap="square" lIns="0" tIns="137160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661575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176679" y="10964589"/>
            <a:ext cx="22039909" cy="923330"/>
          </a:xfrm>
          <a:prstGeom prst="rect">
            <a:avLst/>
          </a:prstGeom>
        </p:spPr>
        <p:txBody>
          <a:bodyPr anchor="ctr">
            <a:normAutofit/>
          </a:bodyPr>
          <a:lstStyle>
            <a:lvl1pPr marL="0" algn="ctr"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24387175" cy="9144000"/>
          </a:xfrm>
          <a:blipFill>
            <a:blip r:embed="rId2"/>
            <a:stretch>
              <a:fillRect/>
            </a:stretch>
          </a:blipFill>
        </p:spPr>
        <p:txBody>
          <a:bodyPr vert="horz" wrap="square" lIns="0" tIns="1280160" rIns="0" bIns="0" rtlCol="0" anchor="ctr" anchorCtr="0">
            <a:noAutofit/>
          </a:bodyPr>
          <a:lstStyle>
            <a:lvl1pPr marL="0" indent="0" algn="ctr">
              <a:buNone/>
              <a:defRPr lang="en-US" sz="2800" b="1" dirty="0">
                <a:solidFill>
                  <a:schemeClr val="bg1"/>
                </a:solidFill>
              </a:defRPr>
            </a:lvl1pPr>
          </a:lstStyle>
          <a:p>
            <a:pPr marL="457200" lvl="0" indent="-4572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8833244"/>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679" y="1831827"/>
            <a:ext cx="22039909" cy="923330"/>
          </a:xfrm>
          <a:prstGeom prst="rect">
            <a:avLst/>
          </a:prstGeom>
        </p:spPr>
        <p:txBody>
          <a:bodyPr anchor="ctr">
            <a:normAutofit/>
          </a:bodyPr>
          <a:lstStyle>
            <a:lvl1pPr algn="ctr"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076343" y="4572000"/>
            <a:ext cx="4627466"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076343"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9879855" y="4572000"/>
            <a:ext cx="4627466"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9879855"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5683368" y="4572000"/>
            <a:ext cx="4627466"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5683368"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2513033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679" y="1819917"/>
            <a:ext cx="22039909" cy="923330"/>
          </a:xfrm>
          <a:prstGeom prst="rect">
            <a:avLst/>
          </a:prstGeom>
        </p:spPr>
        <p:txBody>
          <a:bodyPr anchor="ctr">
            <a:normAutofit/>
          </a:bodyPr>
          <a:lstStyle>
            <a:lvl1pPr marL="0" algn="ctr"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552" y="4572000"/>
            <a:ext cx="4627466"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552"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975408" y="4572000"/>
            <a:ext cx="4627466"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975408"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2782264" y="4572000"/>
            <a:ext cx="4627466"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2782264"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8589122" y="4572000"/>
            <a:ext cx="4627466" cy="462686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8589122" y="9601200"/>
            <a:ext cx="4627466" cy="1107996"/>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Tree>
    <p:extLst>
      <p:ext uri="{BB962C8B-B14F-4D97-AF65-F5344CB8AC3E}">
        <p14:creationId xmlns:p14="http://schemas.microsoft.com/office/powerpoint/2010/main" val="15156765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D5A35C7D-5729-765B-7B88-C17471CC6404}"/>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
        <p:nvSpPr>
          <p:cNvPr id="2" name="Title Placeholder 1">
            <a:extLst>
              <a:ext uri="{FF2B5EF4-FFF2-40B4-BE49-F238E27FC236}">
                <a16:creationId xmlns:a16="http://schemas.microsoft.com/office/drawing/2014/main" id="{8A132A79-F6D9-E2F8-9C58-2B0CC8460C89}"/>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35208928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Agenda with ov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10456863" y="3600218"/>
            <a:ext cx="3567710" cy="830997"/>
          </a:xfrm>
          <a:prstGeom prst="rect">
            <a:avLst/>
          </a:prstGeom>
        </p:spPr>
        <p:txBody>
          <a:bodyPr anchor="t"/>
          <a:lstStyle>
            <a:lvl1pPr marL="0" indent="0" algn="l">
              <a:spcBef>
                <a:spcPts val="0"/>
              </a:spcBef>
              <a:buNone/>
              <a:defRPr sz="5400" b="0" i="0">
                <a:solidFill>
                  <a:schemeClr val="accent2">
                    <a:lumMod val="75000"/>
                  </a:schemeClr>
                </a:solidFill>
                <a:latin typeface="Space Grotesk Medium" pitchFamily="2" charset="0"/>
                <a:ea typeface="Space Grotesk Medium" pitchFamily="2" charset="0"/>
                <a:cs typeface="Space Grotesk Medium" pitchFamily="2" charset="0"/>
              </a:defRPr>
            </a:lvl1pPr>
          </a:lstStyle>
          <a:p>
            <a:pPr lvl="0"/>
            <a:r>
              <a:rPr lang="en-US" dirty="0"/>
              <a:t>01</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10475366" y="4700418"/>
            <a:ext cx="3262936" cy="2954655"/>
          </a:xfrm>
          <a:prstGeom prst="rect">
            <a:avLst/>
          </a:prstGeom>
        </p:spPr>
        <p:txBody>
          <a:bodyPr/>
          <a:lstStyle>
            <a:lvl1pPr marL="0" indent="0">
              <a:buNone/>
              <a:defRPr sz="24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1220563" y="4573418"/>
            <a:ext cx="7248979" cy="3016210"/>
          </a:xfrm>
          <a:prstGeom prst="rect">
            <a:avLst/>
          </a:prstGeom>
        </p:spPr>
        <p:txBody>
          <a:bodyPr/>
          <a:lstStyle>
            <a:lvl1pPr marL="0" indent="0">
              <a:buNone/>
              <a:defRPr sz="28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endParaRPr lang="en-US" dirty="0"/>
          </a:p>
        </p:txBody>
      </p:sp>
      <p:sp>
        <p:nvSpPr>
          <p:cNvPr id="27" name="Text Placeholder 11">
            <a:extLst>
              <a:ext uri="{FF2B5EF4-FFF2-40B4-BE49-F238E27FC236}">
                <a16:creationId xmlns:a16="http://schemas.microsoft.com/office/drawing/2014/main" id="{4AB74E78-8390-174D-9B27-80F7A59F0249}"/>
              </a:ext>
            </a:extLst>
          </p:cNvPr>
          <p:cNvSpPr>
            <a:spLocks noGrp="1"/>
          </p:cNvSpPr>
          <p:nvPr>
            <p:ph type="body" sz="quarter" idx="41" hasCustomPrompt="1"/>
          </p:nvPr>
        </p:nvSpPr>
        <p:spPr>
          <a:xfrm>
            <a:off x="14151786" y="3600218"/>
            <a:ext cx="3567710" cy="830997"/>
          </a:xfrm>
          <a:prstGeom prst="rect">
            <a:avLst/>
          </a:prstGeom>
        </p:spPr>
        <p:txBody>
          <a:bodyPr anchor="t"/>
          <a:lstStyle>
            <a:lvl1pPr marL="0" indent="0" algn="l">
              <a:spcBef>
                <a:spcPts val="0"/>
              </a:spcBef>
              <a:buNone/>
              <a:defRPr sz="5400" b="0" i="0">
                <a:solidFill>
                  <a:schemeClr val="accent2">
                    <a:lumMod val="75000"/>
                  </a:schemeClr>
                </a:solidFill>
                <a:latin typeface="Space Grotesk Medium" pitchFamily="2" charset="0"/>
                <a:ea typeface="Space Grotesk Medium" pitchFamily="2" charset="0"/>
                <a:cs typeface="Space Grotesk Medium" pitchFamily="2" charset="0"/>
              </a:defRPr>
            </a:lvl1pPr>
          </a:lstStyle>
          <a:p>
            <a:pPr lvl="0"/>
            <a:r>
              <a:rPr lang="en-US"/>
              <a:t>02</a:t>
            </a:r>
          </a:p>
        </p:txBody>
      </p:sp>
      <p:sp>
        <p:nvSpPr>
          <p:cNvPr id="28" name="Text Placeholder 5">
            <a:extLst>
              <a:ext uri="{FF2B5EF4-FFF2-40B4-BE49-F238E27FC236}">
                <a16:creationId xmlns:a16="http://schemas.microsoft.com/office/drawing/2014/main" id="{FABC14D8-90D8-4A45-BDAB-FF2F21108ABA}"/>
              </a:ext>
            </a:extLst>
          </p:cNvPr>
          <p:cNvSpPr>
            <a:spLocks noGrp="1"/>
          </p:cNvSpPr>
          <p:nvPr>
            <p:ph type="body" sz="quarter" idx="42" hasCustomPrompt="1"/>
          </p:nvPr>
        </p:nvSpPr>
        <p:spPr>
          <a:xfrm>
            <a:off x="14170289" y="4700418"/>
            <a:ext cx="3262936" cy="2954655"/>
          </a:xfrm>
          <a:prstGeom prst="rect">
            <a:avLst/>
          </a:prstGeom>
        </p:spPr>
        <p:txBody>
          <a:bodyPr/>
          <a:lstStyle>
            <a:lvl1pPr marL="0" indent="0">
              <a:buNone/>
              <a:defRPr sz="24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9" name="Text Placeholder 11">
            <a:extLst>
              <a:ext uri="{FF2B5EF4-FFF2-40B4-BE49-F238E27FC236}">
                <a16:creationId xmlns:a16="http://schemas.microsoft.com/office/drawing/2014/main" id="{74A9574C-6D00-4449-88B5-83F03EB65E2F}"/>
              </a:ext>
            </a:extLst>
          </p:cNvPr>
          <p:cNvSpPr>
            <a:spLocks noGrp="1"/>
          </p:cNvSpPr>
          <p:nvPr>
            <p:ph type="body" sz="quarter" idx="43" hasCustomPrompt="1"/>
          </p:nvPr>
        </p:nvSpPr>
        <p:spPr>
          <a:xfrm>
            <a:off x="17877462" y="3600218"/>
            <a:ext cx="3567710" cy="830997"/>
          </a:xfrm>
          <a:prstGeom prst="rect">
            <a:avLst/>
          </a:prstGeom>
        </p:spPr>
        <p:txBody>
          <a:bodyPr anchor="t"/>
          <a:lstStyle>
            <a:lvl1pPr marL="0" indent="0" algn="l">
              <a:spcBef>
                <a:spcPts val="0"/>
              </a:spcBef>
              <a:buNone/>
              <a:defRPr sz="5400" b="0" i="0">
                <a:solidFill>
                  <a:schemeClr val="accent2">
                    <a:lumMod val="75000"/>
                  </a:schemeClr>
                </a:solidFill>
                <a:latin typeface="Space Grotesk Medium" pitchFamily="2" charset="0"/>
                <a:ea typeface="Space Grotesk Medium" pitchFamily="2" charset="0"/>
                <a:cs typeface="Space Grotesk Medium" pitchFamily="2" charset="0"/>
              </a:defRPr>
            </a:lvl1pPr>
          </a:lstStyle>
          <a:p>
            <a:pPr lvl="0"/>
            <a:r>
              <a:rPr lang="en-US"/>
              <a:t>03</a:t>
            </a:r>
          </a:p>
        </p:txBody>
      </p:sp>
      <p:sp>
        <p:nvSpPr>
          <p:cNvPr id="30" name="Text Placeholder 5">
            <a:extLst>
              <a:ext uri="{FF2B5EF4-FFF2-40B4-BE49-F238E27FC236}">
                <a16:creationId xmlns:a16="http://schemas.microsoft.com/office/drawing/2014/main" id="{D25C9044-5333-9A4B-A7B5-E266957F5BD8}"/>
              </a:ext>
            </a:extLst>
          </p:cNvPr>
          <p:cNvSpPr>
            <a:spLocks noGrp="1"/>
          </p:cNvSpPr>
          <p:nvPr>
            <p:ph type="body" sz="quarter" idx="44" hasCustomPrompt="1"/>
          </p:nvPr>
        </p:nvSpPr>
        <p:spPr>
          <a:xfrm>
            <a:off x="17895965" y="4700418"/>
            <a:ext cx="3135235" cy="3323987"/>
          </a:xfrm>
          <a:prstGeom prst="rect">
            <a:avLst/>
          </a:prstGeom>
        </p:spPr>
        <p:txBody>
          <a:bodyPr/>
          <a:lstStyle>
            <a:lvl1pPr marL="0" indent="0">
              <a:buNone/>
              <a:defRPr sz="24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15" name="Text Placeholder 11">
            <a:extLst>
              <a:ext uri="{FF2B5EF4-FFF2-40B4-BE49-F238E27FC236}">
                <a16:creationId xmlns:a16="http://schemas.microsoft.com/office/drawing/2014/main" id="{9E09F61B-90C3-4241-B36D-F830C0EFD6E5}"/>
              </a:ext>
            </a:extLst>
          </p:cNvPr>
          <p:cNvSpPr>
            <a:spLocks noGrp="1"/>
          </p:cNvSpPr>
          <p:nvPr>
            <p:ph type="body" sz="quarter" idx="27" hasCustomPrompt="1"/>
          </p:nvPr>
        </p:nvSpPr>
        <p:spPr>
          <a:xfrm>
            <a:off x="1220563" y="3825636"/>
            <a:ext cx="7277271" cy="492444"/>
          </a:xfrm>
          <a:prstGeom prst="rect">
            <a:avLst/>
          </a:prstGeom>
        </p:spPr>
        <p:txBody>
          <a:bodyPr anchor="t"/>
          <a:lstStyle>
            <a:lvl1pPr marL="0" indent="0">
              <a:spcBef>
                <a:spcPts val="0"/>
              </a:spcBef>
              <a:buNone/>
              <a:defRPr sz="3200" b="0" i="0" spc="-150">
                <a:solidFill>
                  <a:schemeClr val="tx2"/>
                </a:solidFill>
                <a:latin typeface="Space Grotesk Medium" pitchFamily="2" charset="0"/>
                <a:ea typeface="Space Grotesk Medium" pitchFamily="2" charset="0"/>
                <a:cs typeface="Space Grotesk Medium" pitchFamily="2" charset="0"/>
              </a:defRPr>
            </a:lvl1pPr>
          </a:lstStyle>
          <a:p>
            <a:pPr lvl="0"/>
            <a:r>
              <a:rPr lang="en-US" dirty="0"/>
              <a:t>OVERVIEW</a:t>
            </a:r>
          </a:p>
        </p:txBody>
      </p:sp>
      <p:sp>
        <p:nvSpPr>
          <p:cNvPr id="7" name="Title 3">
            <a:extLst>
              <a:ext uri="{FF2B5EF4-FFF2-40B4-BE49-F238E27FC236}">
                <a16:creationId xmlns:a16="http://schemas.microsoft.com/office/drawing/2014/main" id="{C9F9F99F-0EE8-CBEE-7332-9B18C99360AB}"/>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
        <p:nvSpPr>
          <p:cNvPr id="8" name="Text Placeholder 6">
            <a:extLst>
              <a:ext uri="{FF2B5EF4-FFF2-40B4-BE49-F238E27FC236}">
                <a16:creationId xmlns:a16="http://schemas.microsoft.com/office/drawing/2014/main" id="{033C893E-1D3B-D5AA-4378-8F62780C9F27}"/>
              </a:ext>
            </a:extLst>
          </p:cNvPr>
          <p:cNvSpPr>
            <a:spLocks noGrp="1"/>
          </p:cNvSpPr>
          <p:nvPr>
            <p:ph type="body" sz="quarter" idx="10" hasCustomPrompt="1"/>
          </p:nvPr>
        </p:nvSpPr>
        <p:spPr>
          <a:xfrm>
            <a:off x="1216025" y="1899012"/>
            <a:ext cx="8332788" cy="738664"/>
          </a:xfrm>
        </p:spPr>
        <p:txBody>
          <a:bodyPr/>
          <a:lstStyle>
            <a:lvl1pPr>
              <a:defRPr sz="4800">
                <a:latin typeface="Space Grotesk Medium" pitchFamily="2" charset="0"/>
                <a:cs typeface="Space Grotesk Medium" pitchFamily="2" charset="0"/>
              </a:defRPr>
            </a:lvl1pPr>
          </a:lstStyle>
          <a:p>
            <a:pPr lvl="0"/>
            <a:r>
              <a:rPr lang="en-US" dirty="0"/>
              <a:t>Click to edit subtitle</a:t>
            </a:r>
          </a:p>
        </p:txBody>
      </p:sp>
    </p:spTree>
    <p:extLst>
      <p:ext uri="{BB962C8B-B14F-4D97-AF65-F5344CB8AC3E}">
        <p14:creationId xmlns:p14="http://schemas.microsoft.com/office/powerpoint/2010/main" val="263761822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2_Paragraph">
    <p:bg>
      <p:bgPr>
        <a:solidFill>
          <a:srgbClr val="1F1F1F"/>
        </a:solidFill>
        <a:effectLst/>
      </p:bgPr>
    </p:bg>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06C45FBC-7138-3F4D-F6FA-45F14A8D7DB8}"/>
              </a:ext>
            </a:extLst>
          </p:cNvPr>
          <p:cNvSpPr>
            <a:spLocks noGrp="1"/>
          </p:cNvSpPr>
          <p:nvPr>
            <p:ph type="body" sz="quarter" idx="10" hasCustomPrompt="1"/>
          </p:nvPr>
        </p:nvSpPr>
        <p:spPr>
          <a:xfrm>
            <a:off x="1216025" y="1899012"/>
            <a:ext cx="8332788" cy="738664"/>
          </a:xfrm>
        </p:spPr>
        <p:txBody>
          <a:bodyPr/>
          <a:lstStyle>
            <a:lvl1pPr>
              <a:defRPr sz="4800">
                <a:solidFill>
                  <a:schemeClr val="bg1">
                    <a:lumMod val="85000"/>
                  </a:schemeClr>
                </a:solidFill>
                <a:latin typeface="Space Grotesk Medium" pitchFamily="2" charset="0"/>
                <a:cs typeface="Space Grotesk Medium" pitchFamily="2" charset="0"/>
              </a:defRPr>
            </a:lvl1pPr>
          </a:lstStyle>
          <a:p>
            <a:pPr lvl="0"/>
            <a:r>
              <a:rPr lang="en-US" dirty="0"/>
              <a:t>Click to edit subtitle</a:t>
            </a:r>
          </a:p>
        </p:txBody>
      </p:sp>
      <p:sp>
        <p:nvSpPr>
          <p:cNvPr id="2" name="Title Placeholder 1">
            <a:extLst>
              <a:ext uri="{FF2B5EF4-FFF2-40B4-BE49-F238E27FC236}">
                <a16:creationId xmlns:a16="http://schemas.microsoft.com/office/drawing/2014/main" id="{6607C686-A6D8-4695-4D7D-F01AAC0280D9}"/>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393785005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220508" y="3773449"/>
            <a:ext cx="10424883" cy="27330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81040" y="3773449"/>
            <a:ext cx="10440759" cy="27330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dirty="0">
                <a:solidFill>
                  <a:srgbClr val="A3A3A3"/>
                </a:solidFill>
              </a:rPr>
              <a:t>ELT layout</a:t>
            </a:r>
          </a:p>
        </p:txBody>
      </p:sp>
      <p:sp>
        <p:nvSpPr>
          <p:cNvPr id="2" name="Title Placeholder 1">
            <a:extLst>
              <a:ext uri="{FF2B5EF4-FFF2-40B4-BE49-F238E27FC236}">
                <a16:creationId xmlns:a16="http://schemas.microsoft.com/office/drawing/2014/main" id="{61D2440F-464B-2F39-08C1-E6BECA5D7A2F}"/>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2201599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Roadmap">
    <p:bg>
      <p:bgPr>
        <a:solidFill>
          <a:schemeClr val="bg1">
            <a:alpha val="0"/>
          </a:schemeClr>
        </a:solidFill>
        <a:effectLst/>
      </p:bgPr>
    </p:bg>
    <p:spTree>
      <p:nvGrpSpPr>
        <p:cNvPr id="1" name=""/>
        <p:cNvGrpSpPr/>
        <p:nvPr/>
      </p:nvGrpSpPr>
      <p:grpSpPr>
        <a:xfrm>
          <a:off x="0" y="0"/>
          <a:ext cx="0" cy="0"/>
          <a:chOff x="0" y="0"/>
          <a:chExt cx="0" cy="0"/>
        </a:xfrm>
      </p:grpSpPr>
      <p:cxnSp>
        <p:nvCxnSpPr>
          <p:cNvPr id="153" name="Straight Connector 152">
            <a:extLst>
              <a:ext uri="{FF2B5EF4-FFF2-40B4-BE49-F238E27FC236}">
                <a16:creationId xmlns:a16="http://schemas.microsoft.com/office/drawing/2014/main" id="{12B1E593-65FE-FC20-20C2-A055AD8F4C5F}"/>
              </a:ext>
            </a:extLst>
          </p:cNvPr>
          <p:cNvCxnSpPr>
            <a:cxnSpLocks/>
          </p:cNvCxnSpPr>
          <p:nvPr userDrawn="1"/>
        </p:nvCxnSpPr>
        <p:spPr>
          <a:xfrm flipH="1" flipV="1">
            <a:off x="19098570" y="7356711"/>
            <a:ext cx="1092" cy="3551366"/>
          </a:xfrm>
          <a:prstGeom prst="line">
            <a:avLst/>
          </a:prstGeom>
          <a:noFill/>
          <a:ln w="9525" cap="flat" cmpd="sng" algn="ctr">
            <a:solidFill>
              <a:srgbClr val="808080"/>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95BA12FF-2A22-1275-24CB-8C0C44F8920F}"/>
              </a:ext>
            </a:extLst>
          </p:cNvPr>
          <p:cNvCxnSpPr>
            <a:cxnSpLocks/>
          </p:cNvCxnSpPr>
          <p:nvPr userDrawn="1"/>
        </p:nvCxnSpPr>
        <p:spPr>
          <a:xfrm>
            <a:off x="19045662" y="5208310"/>
            <a:ext cx="1092" cy="2312572"/>
          </a:xfrm>
          <a:prstGeom prst="line">
            <a:avLst/>
          </a:prstGeom>
          <a:noFill/>
          <a:ln w="9525" cap="flat" cmpd="sng" algn="ctr">
            <a:solidFill>
              <a:srgbClr val="808080"/>
            </a:solidFill>
            <a:prstDash val="solid"/>
            <a:headEnd type="none" w="lg" len="med"/>
            <a:tailEnd type="none" w="lg" len="med"/>
          </a:ln>
          <a:effectLst/>
        </p:spPr>
      </p:cxnSp>
      <p:cxnSp>
        <p:nvCxnSpPr>
          <p:cNvPr id="152" name="Straight Connector 151">
            <a:extLst>
              <a:ext uri="{FF2B5EF4-FFF2-40B4-BE49-F238E27FC236}">
                <a16:creationId xmlns:a16="http://schemas.microsoft.com/office/drawing/2014/main" id="{97DB66B0-9A98-7820-6C42-C0403494C7FB}"/>
              </a:ext>
            </a:extLst>
          </p:cNvPr>
          <p:cNvCxnSpPr>
            <a:cxnSpLocks/>
          </p:cNvCxnSpPr>
          <p:nvPr userDrawn="1"/>
        </p:nvCxnSpPr>
        <p:spPr>
          <a:xfrm flipH="1" flipV="1">
            <a:off x="14749697" y="7356711"/>
            <a:ext cx="1092" cy="3551366"/>
          </a:xfrm>
          <a:prstGeom prst="line">
            <a:avLst/>
          </a:prstGeom>
          <a:noFill/>
          <a:ln w="9525" cap="flat" cmpd="sng" algn="ctr">
            <a:solidFill>
              <a:srgbClr val="808080"/>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5C6D6FD5-BA2C-48FC-B005-55409DB58285}"/>
              </a:ext>
            </a:extLst>
          </p:cNvPr>
          <p:cNvCxnSpPr>
            <a:cxnSpLocks/>
          </p:cNvCxnSpPr>
          <p:nvPr userDrawn="1"/>
        </p:nvCxnSpPr>
        <p:spPr>
          <a:xfrm>
            <a:off x="1928917" y="7383722"/>
            <a:ext cx="3919150" cy="0"/>
          </a:xfrm>
          <a:prstGeom prst="line">
            <a:avLst/>
          </a:prstGeom>
          <a:noFill/>
          <a:ln w="25400" cap="rnd" cmpd="sng" algn="ctr">
            <a:solidFill>
              <a:schemeClr val="accent1"/>
            </a:solidFill>
            <a:prstDash val="solid"/>
            <a:round/>
          </a:ln>
          <a:effectLst/>
        </p:spPr>
      </p:cxnSp>
      <p:cxnSp>
        <p:nvCxnSpPr>
          <p:cNvPr id="299" name="Straight Connector 298">
            <a:extLst>
              <a:ext uri="{FF2B5EF4-FFF2-40B4-BE49-F238E27FC236}">
                <a16:creationId xmlns:a16="http://schemas.microsoft.com/office/drawing/2014/main" id="{B0F19015-134D-4EFA-BC3F-39EA383A0984}"/>
              </a:ext>
            </a:extLst>
          </p:cNvPr>
          <p:cNvCxnSpPr>
            <a:cxnSpLocks/>
            <a:endCxn id="353" idx="0"/>
          </p:cNvCxnSpPr>
          <p:nvPr userDrawn="1"/>
        </p:nvCxnSpPr>
        <p:spPr>
          <a:xfrm flipH="1" flipV="1">
            <a:off x="1601063" y="7221404"/>
            <a:ext cx="1816" cy="3121900"/>
          </a:xfrm>
          <a:prstGeom prst="line">
            <a:avLst/>
          </a:prstGeom>
          <a:noFill/>
          <a:ln w="9525" cap="flat" cmpd="sng" algn="ctr">
            <a:solidFill>
              <a:srgbClr val="808080"/>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B8D31B76-2DB5-4A9B-9ECB-58276B10A081}"/>
              </a:ext>
            </a:extLst>
          </p:cNvPr>
          <p:cNvCxnSpPr>
            <a:cxnSpLocks/>
          </p:cNvCxnSpPr>
          <p:nvPr userDrawn="1"/>
        </p:nvCxnSpPr>
        <p:spPr>
          <a:xfrm flipH="1" flipV="1">
            <a:off x="10345904" y="7356711"/>
            <a:ext cx="1092" cy="3551366"/>
          </a:xfrm>
          <a:prstGeom prst="line">
            <a:avLst/>
          </a:prstGeom>
          <a:noFill/>
          <a:ln w="9525" cap="flat" cmpd="sng" algn="ctr">
            <a:solidFill>
              <a:srgbClr val="808080"/>
            </a:solidFill>
            <a:prstDash val="solid"/>
            <a:headEnd type="none" w="lg" len="med"/>
            <a:tailEnd type="none" w="lg" len="med"/>
          </a:ln>
          <a:effectLst/>
        </p:spPr>
      </p:cxnSp>
      <p:cxnSp>
        <p:nvCxnSpPr>
          <p:cNvPr id="303" name="Straight Connector 302">
            <a:extLst>
              <a:ext uri="{FF2B5EF4-FFF2-40B4-BE49-F238E27FC236}">
                <a16:creationId xmlns:a16="http://schemas.microsoft.com/office/drawing/2014/main" id="{62824D99-C3ED-40B2-9F03-07E24519CC43}"/>
              </a:ext>
            </a:extLst>
          </p:cNvPr>
          <p:cNvCxnSpPr>
            <a:cxnSpLocks/>
            <a:stCxn id="319" idx="4"/>
          </p:cNvCxnSpPr>
          <p:nvPr userDrawn="1"/>
        </p:nvCxnSpPr>
        <p:spPr>
          <a:xfrm flipH="1" flipV="1">
            <a:off x="5987164" y="7423946"/>
            <a:ext cx="1092" cy="5153648"/>
          </a:xfrm>
          <a:prstGeom prst="line">
            <a:avLst/>
          </a:prstGeom>
          <a:noFill/>
          <a:ln w="9525" cap="flat" cmpd="sng" algn="ctr">
            <a:solidFill>
              <a:srgbClr val="808080"/>
            </a:solidFill>
            <a:prstDash val="solid"/>
            <a:headEnd type="none" w="lg" len="med"/>
            <a:tailEnd type="none" w="lg" len="med"/>
          </a:ln>
          <a:effectLst/>
        </p:spPr>
      </p:cxnSp>
      <p:sp>
        <p:nvSpPr>
          <p:cNvPr id="305" name="Oval 304">
            <a:extLst>
              <a:ext uri="{FF2B5EF4-FFF2-40B4-BE49-F238E27FC236}">
                <a16:creationId xmlns:a16="http://schemas.microsoft.com/office/drawing/2014/main" id="{93A03370-9557-465A-A62E-B9E34A46D372}"/>
              </a:ext>
              <a:ext uri="{C183D7F6-B498-43B3-948B-1728B52AA6E4}">
                <adec:decorative xmlns:adec="http://schemas.microsoft.com/office/drawing/2017/decorative" val="1"/>
              </a:ext>
            </a:extLst>
          </p:cNvPr>
          <p:cNvSpPr/>
          <p:nvPr userDrawn="1"/>
        </p:nvSpPr>
        <p:spPr bwMode="auto">
          <a:xfrm rot="10800000" flipV="1">
            <a:off x="5902953" y="8668331"/>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7" name="Oval 306">
            <a:extLst>
              <a:ext uri="{FF2B5EF4-FFF2-40B4-BE49-F238E27FC236}">
                <a16:creationId xmlns:a16="http://schemas.microsoft.com/office/drawing/2014/main" id="{35A6069C-F5A8-4D14-BBCB-B8F15EC98BA8}"/>
              </a:ext>
              <a:ext uri="{C183D7F6-B498-43B3-948B-1728B52AA6E4}">
                <adec:decorative xmlns:adec="http://schemas.microsoft.com/office/drawing/2017/decorative" val="1"/>
              </a:ext>
            </a:extLst>
          </p:cNvPr>
          <p:cNvSpPr/>
          <p:nvPr userDrawn="1"/>
        </p:nvSpPr>
        <p:spPr bwMode="auto">
          <a:xfrm rot="10800000" flipV="1">
            <a:off x="5902953" y="920242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9" name="Oval 308">
            <a:extLst>
              <a:ext uri="{FF2B5EF4-FFF2-40B4-BE49-F238E27FC236}">
                <a16:creationId xmlns:a16="http://schemas.microsoft.com/office/drawing/2014/main" id="{43DF3D6B-30AB-4C2B-B3D8-D3A9C2382ABC}"/>
              </a:ext>
              <a:ext uri="{C183D7F6-B498-43B3-948B-1728B52AA6E4}">
                <adec:decorative xmlns:adec="http://schemas.microsoft.com/office/drawing/2017/decorative" val="1"/>
              </a:ext>
            </a:extLst>
          </p:cNvPr>
          <p:cNvSpPr/>
          <p:nvPr userDrawn="1"/>
        </p:nvSpPr>
        <p:spPr bwMode="auto">
          <a:xfrm rot="10800000" flipV="1">
            <a:off x="5902953" y="973651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1" name="Oval 310">
            <a:extLst>
              <a:ext uri="{FF2B5EF4-FFF2-40B4-BE49-F238E27FC236}">
                <a16:creationId xmlns:a16="http://schemas.microsoft.com/office/drawing/2014/main" id="{018029AE-AF0D-44A3-BADE-7FAED7A73195}"/>
              </a:ext>
              <a:ext uri="{C183D7F6-B498-43B3-948B-1728B52AA6E4}">
                <adec:decorative xmlns:adec="http://schemas.microsoft.com/office/drawing/2017/decorative" val="1"/>
              </a:ext>
            </a:extLst>
          </p:cNvPr>
          <p:cNvSpPr/>
          <p:nvPr userDrawn="1"/>
        </p:nvSpPr>
        <p:spPr bwMode="auto">
          <a:xfrm rot="10800000" flipV="1">
            <a:off x="5902953" y="10270612"/>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3" name="Oval 312">
            <a:extLst>
              <a:ext uri="{FF2B5EF4-FFF2-40B4-BE49-F238E27FC236}">
                <a16:creationId xmlns:a16="http://schemas.microsoft.com/office/drawing/2014/main" id="{1D11FEFF-B12F-4B59-9CA6-3D9EC491BF99}"/>
              </a:ext>
              <a:ext uri="{C183D7F6-B498-43B3-948B-1728B52AA6E4}">
                <adec:decorative xmlns:adec="http://schemas.microsoft.com/office/drawing/2017/decorative" val="1"/>
              </a:ext>
            </a:extLst>
          </p:cNvPr>
          <p:cNvSpPr/>
          <p:nvPr userDrawn="1"/>
        </p:nvSpPr>
        <p:spPr bwMode="auto">
          <a:xfrm rot="10800000" flipV="1">
            <a:off x="5902953" y="10804706"/>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5" name="Oval 314">
            <a:extLst>
              <a:ext uri="{FF2B5EF4-FFF2-40B4-BE49-F238E27FC236}">
                <a16:creationId xmlns:a16="http://schemas.microsoft.com/office/drawing/2014/main" id="{1FB2E447-810C-4DE4-A228-6BAFB05B035F}"/>
              </a:ext>
              <a:ext uri="{C183D7F6-B498-43B3-948B-1728B52AA6E4}">
                <adec:decorative xmlns:adec="http://schemas.microsoft.com/office/drawing/2017/decorative" val="1"/>
              </a:ext>
            </a:extLst>
          </p:cNvPr>
          <p:cNvSpPr/>
          <p:nvPr userDrawn="1"/>
        </p:nvSpPr>
        <p:spPr bwMode="auto">
          <a:xfrm rot="10800000" flipV="1">
            <a:off x="5902953" y="113388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7" name="Oval 316">
            <a:extLst>
              <a:ext uri="{FF2B5EF4-FFF2-40B4-BE49-F238E27FC236}">
                <a16:creationId xmlns:a16="http://schemas.microsoft.com/office/drawing/2014/main" id="{D7BE6815-E6AF-4655-B66F-3613F63A3726}"/>
              </a:ext>
              <a:ext uri="{C183D7F6-B498-43B3-948B-1728B52AA6E4}">
                <adec:decorative xmlns:adec="http://schemas.microsoft.com/office/drawing/2017/decorative" val="1"/>
              </a:ext>
            </a:extLst>
          </p:cNvPr>
          <p:cNvSpPr/>
          <p:nvPr userDrawn="1"/>
        </p:nvSpPr>
        <p:spPr bwMode="auto">
          <a:xfrm rot="10800000" flipV="1">
            <a:off x="5902953" y="1187289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9" name="Oval 318">
            <a:extLst>
              <a:ext uri="{FF2B5EF4-FFF2-40B4-BE49-F238E27FC236}">
                <a16:creationId xmlns:a16="http://schemas.microsoft.com/office/drawing/2014/main" id="{C3942845-83F1-48DF-910A-B5509F837C1E}"/>
              </a:ext>
              <a:ext uri="{C183D7F6-B498-43B3-948B-1728B52AA6E4}">
                <adec:decorative xmlns:adec="http://schemas.microsoft.com/office/drawing/2017/decorative" val="1"/>
              </a:ext>
            </a:extLst>
          </p:cNvPr>
          <p:cNvSpPr/>
          <p:nvPr userDrawn="1"/>
        </p:nvSpPr>
        <p:spPr bwMode="auto">
          <a:xfrm rot="10800000" flipV="1">
            <a:off x="5902953" y="1240698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1" name="Oval 320">
            <a:extLst>
              <a:ext uri="{FF2B5EF4-FFF2-40B4-BE49-F238E27FC236}">
                <a16:creationId xmlns:a16="http://schemas.microsoft.com/office/drawing/2014/main" id="{19363B32-EE6A-45D6-BD59-405A3FA4778A}"/>
              </a:ext>
              <a:ext uri="{C183D7F6-B498-43B3-948B-1728B52AA6E4}">
                <adec:decorative xmlns:adec="http://schemas.microsoft.com/office/drawing/2017/decorative" val="1"/>
              </a:ext>
            </a:extLst>
          </p:cNvPr>
          <p:cNvSpPr/>
          <p:nvPr userDrawn="1"/>
        </p:nvSpPr>
        <p:spPr bwMode="auto">
          <a:xfrm rot="10800000" flipV="1">
            <a:off x="5902953" y="81534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23" name="Straight Connector 322">
            <a:extLst>
              <a:ext uri="{FF2B5EF4-FFF2-40B4-BE49-F238E27FC236}">
                <a16:creationId xmlns:a16="http://schemas.microsoft.com/office/drawing/2014/main" id="{0D15B48E-DE0C-4FD8-8642-CD25BC5F67ED}"/>
              </a:ext>
            </a:extLst>
          </p:cNvPr>
          <p:cNvCxnSpPr>
            <a:cxnSpLocks/>
            <a:stCxn id="397" idx="0"/>
          </p:cNvCxnSpPr>
          <p:nvPr userDrawn="1"/>
        </p:nvCxnSpPr>
        <p:spPr>
          <a:xfrm>
            <a:off x="1601787" y="4140122"/>
            <a:ext cx="1092" cy="3380760"/>
          </a:xfrm>
          <a:prstGeom prst="line">
            <a:avLst/>
          </a:prstGeom>
          <a:noFill/>
          <a:ln w="9525" cap="flat" cmpd="sng" algn="ctr">
            <a:solidFill>
              <a:srgbClr val="808080"/>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CB513B17-CA4E-4457-8D3D-A41F330CA0C1}"/>
              </a:ext>
            </a:extLst>
          </p:cNvPr>
          <p:cNvCxnSpPr>
            <a:cxnSpLocks/>
            <a:stCxn id="331" idx="0"/>
          </p:cNvCxnSpPr>
          <p:nvPr userDrawn="1"/>
        </p:nvCxnSpPr>
        <p:spPr>
          <a:xfrm>
            <a:off x="14730599" y="5208310"/>
            <a:ext cx="1092" cy="2312572"/>
          </a:xfrm>
          <a:prstGeom prst="line">
            <a:avLst/>
          </a:prstGeom>
          <a:noFill/>
          <a:ln w="9525" cap="flat" cmpd="sng" algn="ctr">
            <a:solidFill>
              <a:srgbClr val="808080"/>
            </a:solidFill>
            <a:prstDash val="solid"/>
            <a:headEnd type="none" w="lg" len="med"/>
            <a:tailEnd type="none" w="lg" len="med"/>
          </a:ln>
          <a:effectLst/>
        </p:spPr>
      </p:cxnSp>
      <p:sp>
        <p:nvSpPr>
          <p:cNvPr id="327" name="Oval 326">
            <a:extLst>
              <a:ext uri="{FF2B5EF4-FFF2-40B4-BE49-F238E27FC236}">
                <a16:creationId xmlns:a16="http://schemas.microsoft.com/office/drawing/2014/main" id="{75CD7806-E0DC-4208-968D-0951B6901A2A}"/>
              </a:ext>
              <a:ext uri="{C183D7F6-B498-43B3-948B-1728B52AA6E4}">
                <adec:decorative xmlns:adec="http://schemas.microsoft.com/office/drawing/2017/decorative" val="1"/>
              </a:ext>
            </a:extLst>
          </p:cNvPr>
          <p:cNvSpPr/>
          <p:nvPr userDrawn="1"/>
        </p:nvSpPr>
        <p:spPr bwMode="auto">
          <a:xfrm flipV="1">
            <a:off x="14645296" y="6105891"/>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9" name="Oval 328">
            <a:extLst>
              <a:ext uri="{FF2B5EF4-FFF2-40B4-BE49-F238E27FC236}">
                <a16:creationId xmlns:a16="http://schemas.microsoft.com/office/drawing/2014/main" id="{1FE80273-DB88-46C9-994E-68CB62DDFADA}"/>
              </a:ext>
              <a:ext uri="{C183D7F6-B498-43B3-948B-1728B52AA6E4}">
                <adec:decorative xmlns:adec="http://schemas.microsoft.com/office/drawing/2017/decorative" val="1"/>
              </a:ext>
            </a:extLst>
          </p:cNvPr>
          <p:cNvSpPr/>
          <p:nvPr userDrawn="1"/>
        </p:nvSpPr>
        <p:spPr bwMode="auto">
          <a:xfrm flipV="1">
            <a:off x="14645296" y="557179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31" name="Oval 330">
            <a:extLst>
              <a:ext uri="{FF2B5EF4-FFF2-40B4-BE49-F238E27FC236}">
                <a16:creationId xmlns:a16="http://schemas.microsoft.com/office/drawing/2014/main" id="{11CD3559-8AB5-4526-9498-37CBA0BF4C07}"/>
              </a:ext>
              <a:ext uri="{C183D7F6-B498-43B3-948B-1728B52AA6E4}">
                <adec:decorative xmlns:adec="http://schemas.microsoft.com/office/drawing/2017/decorative" val="1"/>
              </a:ext>
            </a:extLst>
          </p:cNvPr>
          <p:cNvSpPr/>
          <p:nvPr userDrawn="1"/>
        </p:nvSpPr>
        <p:spPr bwMode="auto">
          <a:xfrm flipV="1">
            <a:off x="14645296" y="5037704"/>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33" name="Straight Connector 332">
            <a:extLst>
              <a:ext uri="{FF2B5EF4-FFF2-40B4-BE49-F238E27FC236}">
                <a16:creationId xmlns:a16="http://schemas.microsoft.com/office/drawing/2014/main" id="{A095D834-AF20-4AFC-8D37-364B87B1D3AB}"/>
              </a:ext>
            </a:extLst>
          </p:cNvPr>
          <p:cNvCxnSpPr>
            <a:cxnSpLocks/>
            <a:stCxn id="387" idx="0"/>
            <a:endCxn id="349" idx="4"/>
          </p:cNvCxnSpPr>
          <p:nvPr userDrawn="1"/>
        </p:nvCxnSpPr>
        <p:spPr>
          <a:xfrm flipH="1">
            <a:off x="5991688" y="4674216"/>
            <a:ext cx="3984" cy="2572346"/>
          </a:xfrm>
          <a:prstGeom prst="line">
            <a:avLst/>
          </a:prstGeom>
          <a:noFill/>
          <a:ln w="9525" cap="flat" cmpd="sng" algn="ctr">
            <a:solidFill>
              <a:srgbClr val="808080"/>
            </a:solidFill>
            <a:prstDash val="solid"/>
            <a:headEnd type="none" w="lg" len="med"/>
            <a:tailEnd type="none" w="lg" len="med"/>
          </a:ln>
          <a:effectLst/>
        </p:spPr>
      </p:cxnSp>
      <p:cxnSp>
        <p:nvCxnSpPr>
          <p:cNvPr id="335" name="Straight Connector 334">
            <a:extLst>
              <a:ext uri="{FF2B5EF4-FFF2-40B4-BE49-F238E27FC236}">
                <a16:creationId xmlns:a16="http://schemas.microsoft.com/office/drawing/2014/main" id="{9661516A-32AD-447F-84AF-C30096698A5D}"/>
              </a:ext>
            </a:extLst>
          </p:cNvPr>
          <p:cNvCxnSpPr>
            <a:cxnSpLocks/>
            <a:stCxn id="375" idx="4"/>
            <a:endCxn id="425" idx="0"/>
          </p:cNvCxnSpPr>
          <p:nvPr userDrawn="1"/>
        </p:nvCxnSpPr>
        <p:spPr>
          <a:xfrm>
            <a:off x="10349643" y="2901328"/>
            <a:ext cx="1092" cy="4619554"/>
          </a:xfrm>
          <a:prstGeom prst="line">
            <a:avLst/>
          </a:prstGeom>
          <a:noFill/>
          <a:ln w="9525" cap="flat" cmpd="sng" algn="ctr">
            <a:solidFill>
              <a:srgbClr val="808080"/>
            </a:solidFill>
            <a:prstDash val="solid"/>
            <a:headEnd type="none" w="lg" len="med"/>
            <a:tailEnd type="none" w="lg" len="med"/>
          </a:ln>
          <a:effectLst/>
        </p:spPr>
      </p:cxnSp>
      <p:sp>
        <p:nvSpPr>
          <p:cNvPr id="337" name="Rounded Rectangle 8">
            <a:extLst>
              <a:ext uri="{FF2B5EF4-FFF2-40B4-BE49-F238E27FC236}">
                <a16:creationId xmlns:a16="http://schemas.microsoft.com/office/drawing/2014/main" id="{D6C3AAB8-6F2A-40C4-811F-D6DF3A9C5F5A}"/>
              </a:ext>
            </a:extLst>
          </p:cNvPr>
          <p:cNvSpPr/>
          <p:nvPr userDrawn="1"/>
        </p:nvSpPr>
        <p:spPr>
          <a:xfrm>
            <a:off x="19117733" y="6826102"/>
            <a:ext cx="5125063" cy="514375"/>
          </a:xfrm>
          <a:prstGeom prst="rect">
            <a:avLst/>
          </a:prstGeom>
          <a:solidFill>
            <a:schemeClr val="accent1">
              <a:lumMod val="20000"/>
              <a:lumOff val="8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2743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mn-lt"/>
                <a:ea typeface="+mn-ea"/>
                <a:cs typeface="Segoe UI" panose="020B0502040204020203" pitchFamily="34" charset="0"/>
              </a:rPr>
              <a:t>Semester 2</a:t>
            </a:r>
          </a:p>
        </p:txBody>
      </p:sp>
      <p:sp>
        <p:nvSpPr>
          <p:cNvPr id="339" name="Rectangle 338">
            <a:extLst>
              <a:ext uri="{FF2B5EF4-FFF2-40B4-BE49-F238E27FC236}">
                <a16:creationId xmlns:a16="http://schemas.microsoft.com/office/drawing/2014/main" id="{AFA89475-C715-4B25-8D39-0903CCCF5F88}"/>
              </a:ext>
            </a:extLst>
          </p:cNvPr>
          <p:cNvSpPr/>
          <p:nvPr userDrawn="1"/>
        </p:nvSpPr>
        <p:spPr>
          <a:xfrm>
            <a:off x="10341120" y="6829417"/>
            <a:ext cx="8748985" cy="506806"/>
          </a:xfrm>
          <a:prstGeom prst="rect">
            <a:avLst/>
          </a:prstGeom>
          <a:solidFill>
            <a:schemeClr val="accent1">
              <a:lumMod val="40000"/>
              <a:lumOff val="6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2743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mn-lt"/>
                <a:ea typeface="Segoe UI Semibold" panose="020B0502040204020203" pitchFamily="34" charset="0"/>
                <a:cs typeface="Segoe UI Semibold" panose="020B0502040204020203" pitchFamily="34" charset="0"/>
              </a:rPr>
              <a:t>Semester 1</a:t>
            </a:r>
          </a:p>
        </p:txBody>
      </p:sp>
      <p:cxnSp>
        <p:nvCxnSpPr>
          <p:cNvPr id="341" name="Straight Connector 340">
            <a:extLst>
              <a:ext uri="{FF2B5EF4-FFF2-40B4-BE49-F238E27FC236}">
                <a16:creationId xmlns:a16="http://schemas.microsoft.com/office/drawing/2014/main" id="{CFBE50E1-6EE3-44CA-BFCE-01766585AE2A}"/>
              </a:ext>
            </a:extLst>
          </p:cNvPr>
          <p:cNvCxnSpPr>
            <a:cxnSpLocks/>
          </p:cNvCxnSpPr>
          <p:nvPr userDrawn="1"/>
        </p:nvCxnSpPr>
        <p:spPr>
          <a:xfrm>
            <a:off x="10494356" y="7383722"/>
            <a:ext cx="4082069" cy="0"/>
          </a:xfrm>
          <a:prstGeom prst="line">
            <a:avLst/>
          </a:prstGeom>
          <a:noFill/>
          <a:ln w="50800" cap="rnd" cmpd="sng" algn="ctr">
            <a:solidFill>
              <a:sysClr val="window" lastClr="FFFFFF">
                <a:lumMod val="95000"/>
              </a:sysClr>
            </a:solidFill>
            <a:prstDash val="solid"/>
            <a:round/>
          </a:ln>
          <a:effectLst/>
        </p:spPr>
      </p:cxnSp>
      <p:cxnSp>
        <p:nvCxnSpPr>
          <p:cNvPr id="343" name="Straight Connector 342">
            <a:extLst>
              <a:ext uri="{FF2B5EF4-FFF2-40B4-BE49-F238E27FC236}">
                <a16:creationId xmlns:a16="http://schemas.microsoft.com/office/drawing/2014/main" id="{BD074E7E-61A0-4B89-9069-EE0E39BC57C5}"/>
              </a:ext>
            </a:extLst>
          </p:cNvPr>
          <p:cNvCxnSpPr>
            <a:cxnSpLocks/>
            <a:stCxn id="429" idx="6"/>
          </p:cNvCxnSpPr>
          <p:nvPr userDrawn="1"/>
        </p:nvCxnSpPr>
        <p:spPr>
          <a:xfrm flipV="1">
            <a:off x="19219907" y="7383727"/>
            <a:ext cx="5167268" cy="8075"/>
          </a:xfrm>
          <a:prstGeom prst="line">
            <a:avLst/>
          </a:prstGeom>
          <a:noFill/>
          <a:ln w="34925" cap="rnd" cmpd="sng" algn="ctr">
            <a:solidFill>
              <a:schemeClr val="accent1"/>
            </a:solidFill>
            <a:prstDash val="sysDash"/>
            <a:round/>
          </a:ln>
          <a:effectLst/>
        </p:spPr>
      </p:cxnSp>
      <p:cxnSp>
        <p:nvCxnSpPr>
          <p:cNvPr id="345" name="Straight Connector 344">
            <a:extLst>
              <a:ext uri="{FF2B5EF4-FFF2-40B4-BE49-F238E27FC236}">
                <a16:creationId xmlns:a16="http://schemas.microsoft.com/office/drawing/2014/main" id="{030FFC4D-4892-4999-806A-B3B7FBE9986E}"/>
              </a:ext>
            </a:extLst>
          </p:cNvPr>
          <p:cNvCxnSpPr>
            <a:cxnSpLocks/>
          </p:cNvCxnSpPr>
          <p:nvPr userDrawn="1"/>
        </p:nvCxnSpPr>
        <p:spPr>
          <a:xfrm>
            <a:off x="14067" y="7390681"/>
            <a:ext cx="1268146" cy="0"/>
          </a:xfrm>
          <a:prstGeom prst="line">
            <a:avLst/>
          </a:prstGeom>
          <a:noFill/>
          <a:ln w="25400" cap="rnd" cmpd="sng" algn="ctr">
            <a:solidFill>
              <a:sysClr val="windowText" lastClr="000000">
                <a:lumMod val="75000"/>
                <a:lumOff val="25000"/>
              </a:sysClr>
            </a:solidFill>
            <a:prstDash val="solid"/>
            <a:round/>
          </a:ln>
          <a:effectLst/>
        </p:spPr>
      </p:cxnSp>
      <p:sp>
        <p:nvSpPr>
          <p:cNvPr id="347" name="TextBox 346" descr="Product roadmap for 2021 visual graph">
            <a:extLst>
              <a:ext uri="{FF2B5EF4-FFF2-40B4-BE49-F238E27FC236}">
                <a16:creationId xmlns:a16="http://schemas.microsoft.com/office/drawing/2014/main" id="{422CA325-9011-48E7-A3D4-B6B800778FF4}"/>
              </a:ext>
            </a:extLst>
          </p:cNvPr>
          <p:cNvSpPr txBox="1"/>
          <p:nvPr userDrawn="1"/>
        </p:nvSpPr>
        <p:spPr>
          <a:xfrm>
            <a:off x="2173773" y="7477021"/>
            <a:ext cx="1966284" cy="307777"/>
          </a:xfrm>
          <a:prstGeom prst="rect">
            <a:avLst/>
          </a:prstGeom>
          <a:noFill/>
        </p:spPr>
        <p:txBody>
          <a:bodyPr wrap="square">
            <a:spAutoFit/>
          </a:bodyPr>
          <a:lstStyle/>
          <a:p>
            <a:pPr defTabSz="1828800">
              <a:defRPr/>
            </a:pPr>
            <a:r>
              <a:rPr lang="en-US" sz="1400">
                <a:solidFill>
                  <a:schemeClr val="bg2"/>
                </a:solidFill>
                <a:latin typeface="+mn-lt"/>
                <a:cs typeface="Segoe UI Semilight" panose="020B0402040204020203" pitchFamily="34" charset="0"/>
              </a:rPr>
              <a:t>FY XXXX</a:t>
            </a:r>
          </a:p>
        </p:txBody>
      </p:sp>
      <p:sp>
        <p:nvSpPr>
          <p:cNvPr id="349" name="Oval 348" descr="Product roadmap for 2021 visual graph">
            <a:extLst>
              <a:ext uri="{FF2B5EF4-FFF2-40B4-BE49-F238E27FC236}">
                <a16:creationId xmlns:a16="http://schemas.microsoft.com/office/drawing/2014/main" id="{8BB4BA0C-EBEA-4A82-88CC-AB6A550BEB70}"/>
              </a:ext>
            </a:extLst>
          </p:cNvPr>
          <p:cNvSpPr>
            <a:spLocks noChangeAspect="1"/>
          </p:cNvSpPr>
          <p:nvPr userDrawn="1"/>
        </p:nvSpPr>
        <p:spPr bwMode="auto">
          <a:xfrm flipV="1">
            <a:off x="5854528" y="7246562"/>
            <a:ext cx="274320" cy="27432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1" name="Oval 350" descr="Product roadmap for 2021 visual graph">
            <a:extLst>
              <a:ext uri="{FF2B5EF4-FFF2-40B4-BE49-F238E27FC236}">
                <a16:creationId xmlns:a16="http://schemas.microsoft.com/office/drawing/2014/main" id="{B6F38C55-665B-4553-9DBD-2F6CF68FE2F7}"/>
              </a:ext>
            </a:extLst>
          </p:cNvPr>
          <p:cNvSpPr>
            <a:spLocks noChangeAspect="1"/>
          </p:cNvSpPr>
          <p:nvPr userDrawn="1"/>
        </p:nvSpPr>
        <p:spPr bwMode="auto">
          <a:xfrm flipV="1">
            <a:off x="1192350" y="6989467"/>
            <a:ext cx="804672" cy="804672"/>
          </a:xfrm>
          <a:prstGeom prst="ellipse">
            <a:avLst/>
          </a:prstGeom>
          <a:solidFill>
            <a:schemeClr val="accent1"/>
          </a:solidFill>
          <a:ln w="381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3" name="TextBox 352" descr="Product roadmap for 2021 visual graph">
            <a:extLst>
              <a:ext uri="{FF2B5EF4-FFF2-40B4-BE49-F238E27FC236}">
                <a16:creationId xmlns:a16="http://schemas.microsoft.com/office/drawing/2014/main" id="{9A603FFD-9524-4CC6-9992-0C48506ECA5E}"/>
              </a:ext>
            </a:extLst>
          </p:cNvPr>
          <p:cNvSpPr txBox="1"/>
          <p:nvPr userDrawn="1"/>
        </p:nvSpPr>
        <p:spPr>
          <a:xfrm>
            <a:off x="1116654" y="7221404"/>
            <a:ext cx="968818" cy="338554"/>
          </a:xfrm>
          <a:prstGeom prst="rect">
            <a:avLst/>
          </a:prstGeom>
          <a:noFill/>
        </p:spPr>
        <p:txBody>
          <a:bodyPr wrap="square">
            <a:spAutoFit/>
          </a:bodyPr>
          <a:lstStyle/>
          <a:p>
            <a:pPr algn="ctr" defTabSz="1828800">
              <a:defRPr/>
            </a:pPr>
            <a:r>
              <a:rPr lang="en-US" sz="1600" b="1" spc="300" dirty="0">
                <a:solidFill>
                  <a:schemeClr val="tx1"/>
                </a:solidFill>
                <a:latin typeface="+mn-lt"/>
                <a:ea typeface="Segoe UI Semibold" panose="020B0502040204020203" pitchFamily="34" charset="0"/>
                <a:cs typeface="Segoe UI Semibold" panose="020B0502040204020203" pitchFamily="34" charset="0"/>
              </a:rPr>
              <a:t>NOW</a:t>
            </a:r>
          </a:p>
        </p:txBody>
      </p:sp>
      <p:sp>
        <p:nvSpPr>
          <p:cNvPr id="355" name="Oval 354" descr="Product roadmap for 2021 visual graph">
            <a:extLst>
              <a:ext uri="{FF2B5EF4-FFF2-40B4-BE49-F238E27FC236}">
                <a16:creationId xmlns:a16="http://schemas.microsoft.com/office/drawing/2014/main" id="{2D30FE58-D888-45CD-A868-E78BCE090EDE}"/>
              </a:ext>
            </a:extLst>
          </p:cNvPr>
          <p:cNvSpPr>
            <a:spLocks noChangeAspect="1"/>
          </p:cNvSpPr>
          <p:nvPr userDrawn="1"/>
        </p:nvSpPr>
        <p:spPr bwMode="auto">
          <a:xfrm flipV="1">
            <a:off x="22946440" y="7254642"/>
            <a:ext cx="274320" cy="27432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7" name="TextBox 356" descr="Product roadmap for 2021 visual graph">
            <a:extLst>
              <a:ext uri="{FF2B5EF4-FFF2-40B4-BE49-F238E27FC236}">
                <a16:creationId xmlns:a16="http://schemas.microsoft.com/office/drawing/2014/main" id="{D32D09E6-CD10-4A24-B405-1EA510449A03}"/>
              </a:ext>
            </a:extLst>
          </p:cNvPr>
          <p:cNvSpPr txBox="1"/>
          <p:nvPr userDrawn="1"/>
        </p:nvSpPr>
        <p:spPr>
          <a:xfrm rot="16200000">
            <a:off x="-58234" y="8827362"/>
            <a:ext cx="2024319" cy="400110"/>
          </a:xfrm>
          <a:prstGeom prst="rect">
            <a:avLst/>
          </a:prstGeom>
          <a:noFill/>
        </p:spPr>
        <p:txBody>
          <a:bodyPr wrap="square">
            <a:spAutoFit/>
          </a:bodyPr>
          <a:lstStyle/>
          <a:p>
            <a:pPr defTabSz="1828800">
              <a:defRPr/>
            </a:pPr>
            <a:r>
              <a:rPr lang="en-US" sz="2000" b="1" dirty="0">
                <a:solidFill>
                  <a:schemeClr val="bg2"/>
                </a:solidFill>
                <a:latin typeface="+mn-lt"/>
                <a:cs typeface="Segoe UI" panose="020B0502040204020203" pitchFamily="34" charset="0"/>
              </a:rPr>
              <a:t>CATERGORY  2</a:t>
            </a:r>
          </a:p>
        </p:txBody>
      </p:sp>
      <p:sp>
        <p:nvSpPr>
          <p:cNvPr id="359" name="TextBox 358" descr="Product roadmap for 2021 visual graph">
            <a:extLst>
              <a:ext uri="{FF2B5EF4-FFF2-40B4-BE49-F238E27FC236}">
                <a16:creationId xmlns:a16="http://schemas.microsoft.com/office/drawing/2014/main" id="{B9A006A0-3804-4BB7-AED8-19A06ACF9D38}"/>
              </a:ext>
            </a:extLst>
          </p:cNvPr>
          <p:cNvSpPr txBox="1"/>
          <p:nvPr userDrawn="1"/>
        </p:nvSpPr>
        <p:spPr>
          <a:xfrm rot="16200000">
            <a:off x="-20720" y="5140296"/>
            <a:ext cx="1949292" cy="400110"/>
          </a:xfrm>
          <a:prstGeom prst="rect">
            <a:avLst/>
          </a:prstGeom>
          <a:noFill/>
        </p:spPr>
        <p:txBody>
          <a:bodyPr wrap="square">
            <a:spAutoFit/>
          </a:bodyPr>
          <a:lstStyle/>
          <a:p>
            <a:pPr defTabSz="1828800">
              <a:defRPr/>
            </a:pPr>
            <a:r>
              <a:rPr lang="en-US" sz="2000" b="1" dirty="0">
                <a:solidFill>
                  <a:schemeClr val="bg2"/>
                </a:solidFill>
                <a:latin typeface="+mn-lt"/>
                <a:cs typeface="Segoe UI" panose="020B0502040204020203" pitchFamily="34" charset="0"/>
              </a:rPr>
              <a:t>CATEGORY 1</a:t>
            </a:r>
          </a:p>
        </p:txBody>
      </p:sp>
      <p:sp>
        <p:nvSpPr>
          <p:cNvPr id="361" name="TextBox 360" descr="Product roadmap for 2021 visual graph">
            <a:extLst>
              <a:ext uri="{FF2B5EF4-FFF2-40B4-BE49-F238E27FC236}">
                <a16:creationId xmlns:a16="http://schemas.microsoft.com/office/drawing/2014/main" id="{329FE86A-AF77-414D-8BD3-25AB57A2818F}"/>
              </a:ext>
            </a:extLst>
          </p:cNvPr>
          <p:cNvSpPr txBox="1"/>
          <p:nvPr userDrawn="1"/>
        </p:nvSpPr>
        <p:spPr>
          <a:xfrm>
            <a:off x="1740711" y="385303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363" name="Oval 362">
            <a:extLst>
              <a:ext uri="{FF2B5EF4-FFF2-40B4-BE49-F238E27FC236}">
                <a16:creationId xmlns:a16="http://schemas.microsoft.com/office/drawing/2014/main" id="{5D934C65-0ED3-44C8-9568-9901DC0BDCD3}"/>
              </a:ext>
              <a:ext uri="{C183D7F6-B498-43B3-948B-1728B52AA6E4}">
                <adec:decorative xmlns:adec="http://schemas.microsoft.com/office/drawing/2017/decorative" val="1"/>
              </a:ext>
            </a:extLst>
          </p:cNvPr>
          <p:cNvSpPr/>
          <p:nvPr userDrawn="1"/>
        </p:nvSpPr>
        <p:spPr bwMode="auto">
          <a:xfrm flipV="1">
            <a:off x="10264340" y="6105891"/>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5" name="Oval 364">
            <a:extLst>
              <a:ext uri="{FF2B5EF4-FFF2-40B4-BE49-F238E27FC236}">
                <a16:creationId xmlns:a16="http://schemas.microsoft.com/office/drawing/2014/main" id="{ABEE249C-9FB2-422B-8C11-91D5BA8F87B4}"/>
              </a:ext>
              <a:ext uri="{C183D7F6-B498-43B3-948B-1728B52AA6E4}">
                <adec:decorative xmlns:adec="http://schemas.microsoft.com/office/drawing/2017/decorative" val="1"/>
              </a:ext>
            </a:extLst>
          </p:cNvPr>
          <p:cNvSpPr/>
          <p:nvPr userDrawn="1"/>
        </p:nvSpPr>
        <p:spPr bwMode="auto">
          <a:xfrm flipV="1">
            <a:off x="10264340" y="557179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7" name="Oval 366">
            <a:extLst>
              <a:ext uri="{FF2B5EF4-FFF2-40B4-BE49-F238E27FC236}">
                <a16:creationId xmlns:a16="http://schemas.microsoft.com/office/drawing/2014/main" id="{29701B77-92AB-4918-B350-2902676647F2}"/>
              </a:ext>
              <a:ext uri="{C183D7F6-B498-43B3-948B-1728B52AA6E4}">
                <adec:decorative xmlns:adec="http://schemas.microsoft.com/office/drawing/2017/decorative" val="1"/>
              </a:ext>
            </a:extLst>
          </p:cNvPr>
          <p:cNvSpPr/>
          <p:nvPr userDrawn="1"/>
        </p:nvSpPr>
        <p:spPr bwMode="auto">
          <a:xfrm flipV="1">
            <a:off x="10264340" y="5037704"/>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9" name="Oval 368">
            <a:extLst>
              <a:ext uri="{FF2B5EF4-FFF2-40B4-BE49-F238E27FC236}">
                <a16:creationId xmlns:a16="http://schemas.microsoft.com/office/drawing/2014/main" id="{267EE316-B9FE-45BB-BF9F-16A2F92802F9}"/>
              </a:ext>
              <a:ext uri="{C183D7F6-B498-43B3-948B-1728B52AA6E4}">
                <adec:decorative xmlns:adec="http://schemas.microsoft.com/office/drawing/2017/decorative" val="1"/>
              </a:ext>
            </a:extLst>
          </p:cNvPr>
          <p:cNvSpPr/>
          <p:nvPr userDrawn="1"/>
        </p:nvSpPr>
        <p:spPr bwMode="auto">
          <a:xfrm flipV="1">
            <a:off x="10264340" y="4503610"/>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1" name="Oval 370">
            <a:extLst>
              <a:ext uri="{FF2B5EF4-FFF2-40B4-BE49-F238E27FC236}">
                <a16:creationId xmlns:a16="http://schemas.microsoft.com/office/drawing/2014/main" id="{B2BEFED2-88CC-4BBA-8717-EB8C172C5E78}"/>
              </a:ext>
              <a:ext uri="{C183D7F6-B498-43B3-948B-1728B52AA6E4}">
                <adec:decorative xmlns:adec="http://schemas.microsoft.com/office/drawing/2017/decorative" val="1"/>
              </a:ext>
            </a:extLst>
          </p:cNvPr>
          <p:cNvSpPr/>
          <p:nvPr userDrawn="1"/>
        </p:nvSpPr>
        <p:spPr bwMode="auto">
          <a:xfrm flipV="1">
            <a:off x="10264340" y="3969516"/>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3" name="Oval 372">
            <a:extLst>
              <a:ext uri="{FF2B5EF4-FFF2-40B4-BE49-F238E27FC236}">
                <a16:creationId xmlns:a16="http://schemas.microsoft.com/office/drawing/2014/main" id="{4352F23D-DBB5-4895-8893-3E277E29E549}"/>
              </a:ext>
              <a:ext uri="{C183D7F6-B498-43B3-948B-1728B52AA6E4}">
                <adec:decorative xmlns:adec="http://schemas.microsoft.com/office/drawing/2017/decorative" val="1"/>
              </a:ext>
            </a:extLst>
          </p:cNvPr>
          <p:cNvSpPr/>
          <p:nvPr userDrawn="1"/>
        </p:nvSpPr>
        <p:spPr bwMode="auto">
          <a:xfrm flipV="1">
            <a:off x="10264340" y="3435422"/>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5" name="Oval 374">
            <a:extLst>
              <a:ext uri="{FF2B5EF4-FFF2-40B4-BE49-F238E27FC236}">
                <a16:creationId xmlns:a16="http://schemas.microsoft.com/office/drawing/2014/main" id="{F88D6C18-8BCC-4E79-929D-9D8D3F0AE0F1}"/>
              </a:ext>
              <a:ext uri="{C183D7F6-B498-43B3-948B-1728B52AA6E4}">
                <adec:decorative xmlns:adec="http://schemas.microsoft.com/office/drawing/2017/decorative" val="1"/>
              </a:ext>
            </a:extLst>
          </p:cNvPr>
          <p:cNvSpPr/>
          <p:nvPr userDrawn="1"/>
        </p:nvSpPr>
        <p:spPr bwMode="auto">
          <a:xfrm flipV="1">
            <a:off x="10264340" y="290132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9" name="TextBox 378">
            <a:extLst>
              <a:ext uri="{FF2B5EF4-FFF2-40B4-BE49-F238E27FC236}">
                <a16:creationId xmlns:a16="http://schemas.microsoft.com/office/drawing/2014/main" id="{1D666458-9BAF-4791-A334-6024702C180F}"/>
              </a:ext>
            </a:extLst>
          </p:cNvPr>
          <p:cNvSpPr txBox="1"/>
          <p:nvPr userDrawn="1"/>
        </p:nvSpPr>
        <p:spPr>
          <a:xfrm>
            <a:off x="5365376" y="3160059"/>
            <a:ext cx="65" cy="307777"/>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chemeClr val="bg2"/>
              </a:solidFill>
              <a:effectLst/>
              <a:uLnTx/>
              <a:uFillTx/>
              <a:latin typeface="+mn-lt"/>
            </a:endParaRPr>
          </a:p>
        </p:txBody>
      </p:sp>
      <p:sp>
        <p:nvSpPr>
          <p:cNvPr id="381" name="Oval 380">
            <a:extLst>
              <a:ext uri="{FF2B5EF4-FFF2-40B4-BE49-F238E27FC236}">
                <a16:creationId xmlns:a16="http://schemas.microsoft.com/office/drawing/2014/main" id="{B2586D2B-427F-4AA3-B852-BBD338656082}"/>
              </a:ext>
              <a:ext uri="{C183D7F6-B498-43B3-948B-1728B52AA6E4}">
                <adec:decorative xmlns:adec="http://schemas.microsoft.com/office/drawing/2017/decorative" val="1"/>
              </a:ext>
            </a:extLst>
          </p:cNvPr>
          <p:cNvSpPr/>
          <p:nvPr userDrawn="1"/>
        </p:nvSpPr>
        <p:spPr bwMode="auto">
          <a:xfrm flipV="1">
            <a:off x="5910369" y="6105891"/>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3" name="Oval 382">
            <a:extLst>
              <a:ext uri="{FF2B5EF4-FFF2-40B4-BE49-F238E27FC236}">
                <a16:creationId xmlns:a16="http://schemas.microsoft.com/office/drawing/2014/main" id="{F09476E5-DC7A-41B3-8C1D-46F4B7604421}"/>
              </a:ext>
              <a:ext uri="{C183D7F6-B498-43B3-948B-1728B52AA6E4}">
                <adec:decorative xmlns:adec="http://schemas.microsoft.com/office/drawing/2017/decorative" val="1"/>
              </a:ext>
            </a:extLst>
          </p:cNvPr>
          <p:cNvSpPr/>
          <p:nvPr userDrawn="1"/>
        </p:nvSpPr>
        <p:spPr bwMode="auto">
          <a:xfrm flipV="1">
            <a:off x="5910369" y="557179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5" name="Oval 384">
            <a:extLst>
              <a:ext uri="{FF2B5EF4-FFF2-40B4-BE49-F238E27FC236}">
                <a16:creationId xmlns:a16="http://schemas.microsoft.com/office/drawing/2014/main" id="{D9D4A465-F211-4C7F-89A1-E0ADA6902B98}"/>
              </a:ext>
              <a:ext uri="{C183D7F6-B498-43B3-948B-1728B52AA6E4}">
                <adec:decorative xmlns:adec="http://schemas.microsoft.com/office/drawing/2017/decorative" val="1"/>
              </a:ext>
            </a:extLst>
          </p:cNvPr>
          <p:cNvSpPr/>
          <p:nvPr userDrawn="1"/>
        </p:nvSpPr>
        <p:spPr bwMode="auto">
          <a:xfrm flipV="1">
            <a:off x="5910369" y="5037704"/>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7" name="Oval 386">
            <a:extLst>
              <a:ext uri="{FF2B5EF4-FFF2-40B4-BE49-F238E27FC236}">
                <a16:creationId xmlns:a16="http://schemas.microsoft.com/office/drawing/2014/main" id="{60DC5565-EC78-4E80-90B3-0BFE68C69C37}"/>
              </a:ext>
              <a:ext uri="{C183D7F6-B498-43B3-948B-1728B52AA6E4}">
                <adec:decorative xmlns:adec="http://schemas.microsoft.com/office/drawing/2017/decorative" val="1"/>
              </a:ext>
            </a:extLst>
          </p:cNvPr>
          <p:cNvSpPr/>
          <p:nvPr userDrawn="1"/>
        </p:nvSpPr>
        <p:spPr bwMode="auto">
          <a:xfrm flipV="1">
            <a:off x="5910369" y="4503610"/>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9" name="Oval 388">
            <a:extLst>
              <a:ext uri="{FF2B5EF4-FFF2-40B4-BE49-F238E27FC236}">
                <a16:creationId xmlns:a16="http://schemas.microsoft.com/office/drawing/2014/main" id="{EE740399-2946-4C58-AF2E-7348B6698E3B}"/>
              </a:ext>
              <a:ext uri="{C183D7F6-B498-43B3-948B-1728B52AA6E4}">
                <adec:decorative xmlns:adec="http://schemas.microsoft.com/office/drawing/2017/decorative" val="1"/>
              </a:ext>
            </a:extLst>
          </p:cNvPr>
          <p:cNvSpPr/>
          <p:nvPr userDrawn="1"/>
        </p:nvSpPr>
        <p:spPr bwMode="auto">
          <a:xfrm flipV="1">
            <a:off x="1516484" y="6105891"/>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1" name="Oval 390">
            <a:extLst>
              <a:ext uri="{FF2B5EF4-FFF2-40B4-BE49-F238E27FC236}">
                <a16:creationId xmlns:a16="http://schemas.microsoft.com/office/drawing/2014/main" id="{541BBDF5-087A-4679-B4E7-36838FB38DB6}"/>
              </a:ext>
              <a:ext uri="{C183D7F6-B498-43B3-948B-1728B52AA6E4}">
                <adec:decorative xmlns:adec="http://schemas.microsoft.com/office/drawing/2017/decorative" val="1"/>
              </a:ext>
            </a:extLst>
          </p:cNvPr>
          <p:cNvSpPr/>
          <p:nvPr userDrawn="1"/>
        </p:nvSpPr>
        <p:spPr bwMode="auto">
          <a:xfrm flipV="1">
            <a:off x="1516484" y="557179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3" name="Oval 392">
            <a:extLst>
              <a:ext uri="{FF2B5EF4-FFF2-40B4-BE49-F238E27FC236}">
                <a16:creationId xmlns:a16="http://schemas.microsoft.com/office/drawing/2014/main" id="{7D413DD4-5FD6-442A-A5D2-FD9DF62738F2}"/>
              </a:ext>
              <a:ext uri="{C183D7F6-B498-43B3-948B-1728B52AA6E4}">
                <adec:decorative xmlns:adec="http://schemas.microsoft.com/office/drawing/2017/decorative" val="1"/>
              </a:ext>
            </a:extLst>
          </p:cNvPr>
          <p:cNvSpPr/>
          <p:nvPr userDrawn="1"/>
        </p:nvSpPr>
        <p:spPr bwMode="auto">
          <a:xfrm flipV="1">
            <a:off x="1516484" y="5037704"/>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5" name="Oval 394">
            <a:extLst>
              <a:ext uri="{FF2B5EF4-FFF2-40B4-BE49-F238E27FC236}">
                <a16:creationId xmlns:a16="http://schemas.microsoft.com/office/drawing/2014/main" id="{36CA08F9-BD00-4B66-9042-5642761EC3CC}"/>
              </a:ext>
              <a:ext uri="{C183D7F6-B498-43B3-948B-1728B52AA6E4}">
                <adec:decorative xmlns:adec="http://schemas.microsoft.com/office/drawing/2017/decorative" val="1"/>
              </a:ext>
            </a:extLst>
          </p:cNvPr>
          <p:cNvSpPr/>
          <p:nvPr userDrawn="1"/>
        </p:nvSpPr>
        <p:spPr bwMode="auto">
          <a:xfrm flipV="1">
            <a:off x="1516484" y="4503610"/>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7" name="Oval 396">
            <a:extLst>
              <a:ext uri="{FF2B5EF4-FFF2-40B4-BE49-F238E27FC236}">
                <a16:creationId xmlns:a16="http://schemas.microsoft.com/office/drawing/2014/main" id="{EB2D1321-D079-4D22-8482-267B48886B91}"/>
              </a:ext>
              <a:ext uri="{C183D7F6-B498-43B3-948B-1728B52AA6E4}">
                <adec:decorative xmlns:adec="http://schemas.microsoft.com/office/drawing/2017/decorative" val="1"/>
              </a:ext>
            </a:extLst>
          </p:cNvPr>
          <p:cNvSpPr/>
          <p:nvPr userDrawn="1"/>
        </p:nvSpPr>
        <p:spPr bwMode="auto">
          <a:xfrm flipV="1">
            <a:off x="1516484" y="3969516"/>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9" name="Oval 398">
            <a:extLst>
              <a:ext uri="{FF2B5EF4-FFF2-40B4-BE49-F238E27FC236}">
                <a16:creationId xmlns:a16="http://schemas.microsoft.com/office/drawing/2014/main" id="{1934B05B-3864-479E-A79A-3262C7402AD3}"/>
              </a:ext>
              <a:ext uri="{C183D7F6-B498-43B3-948B-1728B52AA6E4}">
                <adec:decorative xmlns:adec="http://schemas.microsoft.com/office/drawing/2017/decorative" val="1"/>
              </a:ext>
            </a:extLst>
          </p:cNvPr>
          <p:cNvSpPr/>
          <p:nvPr userDrawn="1"/>
        </p:nvSpPr>
        <p:spPr bwMode="auto">
          <a:xfrm rot="10800000" flipV="1">
            <a:off x="10261693" y="8668331"/>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1" name="Oval 400">
            <a:extLst>
              <a:ext uri="{FF2B5EF4-FFF2-40B4-BE49-F238E27FC236}">
                <a16:creationId xmlns:a16="http://schemas.microsoft.com/office/drawing/2014/main" id="{B5E6CB05-0BF3-487C-8551-7210D5A516E7}"/>
              </a:ext>
              <a:ext uri="{C183D7F6-B498-43B3-948B-1728B52AA6E4}">
                <adec:decorative xmlns:adec="http://schemas.microsoft.com/office/drawing/2017/decorative" val="1"/>
              </a:ext>
            </a:extLst>
          </p:cNvPr>
          <p:cNvSpPr/>
          <p:nvPr userDrawn="1"/>
        </p:nvSpPr>
        <p:spPr bwMode="auto">
          <a:xfrm rot="10800000" flipV="1">
            <a:off x="10261693" y="920242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3" name="Oval 402">
            <a:extLst>
              <a:ext uri="{FF2B5EF4-FFF2-40B4-BE49-F238E27FC236}">
                <a16:creationId xmlns:a16="http://schemas.microsoft.com/office/drawing/2014/main" id="{2A19C7FF-36BD-446B-93B1-AC38576D60D1}"/>
              </a:ext>
              <a:ext uri="{C183D7F6-B498-43B3-948B-1728B52AA6E4}">
                <adec:decorative xmlns:adec="http://schemas.microsoft.com/office/drawing/2017/decorative" val="1"/>
              </a:ext>
            </a:extLst>
          </p:cNvPr>
          <p:cNvSpPr/>
          <p:nvPr userDrawn="1"/>
        </p:nvSpPr>
        <p:spPr bwMode="auto">
          <a:xfrm rot="10800000" flipV="1">
            <a:off x="10261693" y="973651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5" name="Oval 404">
            <a:extLst>
              <a:ext uri="{FF2B5EF4-FFF2-40B4-BE49-F238E27FC236}">
                <a16:creationId xmlns:a16="http://schemas.microsoft.com/office/drawing/2014/main" id="{9D55B756-7E2B-46FC-BDD6-0D2B31193E70}"/>
              </a:ext>
              <a:ext uri="{C183D7F6-B498-43B3-948B-1728B52AA6E4}">
                <adec:decorative xmlns:adec="http://schemas.microsoft.com/office/drawing/2017/decorative" val="1"/>
              </a:ext>
            </a:extLst>
          </p:cNvPr>
          <p:cNvSpPr/>
          <p:nvPr userDrawn="1"/>
        </p:nvSpPr>
        <p:spPr bwMode="auto">
          <a:xfrm rot="10800000" flipV="1">
            <a:off x="10261693" y="10270612"/>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7" name="Oval 406">
            <a:extLst>
              <a:ext uri="{FF2B5EF4-FFF2-40B4-BE49-F238E27FC236}">
                <a16:creationId xmlns:a16="http://schemas.microsoft.com/office/drawing/2014/main" id="{B08483DC-E426-4ED5-8194-DE3C245FAD1B}"/>
              </a:ext>
              <a:ext uri="{C183D7F6-B498-43B3-948B-1728B52AA6E4}">
                <adec:decorative xmlns:adec="http://schemas.microsoft.com/office/drawing/2017/decorative" val="1"/>
              </a:ext>
            </a:extLst>
          </p:cNvPr>
          <p:cNvSpPr/>
          <p:nvPr userDrawn="1"/>
        </p:nvSpPr>
        <p:spPr bwMode="auto">
          <a:xfrm rot="10800000" flipV="1">
            <a:off x="10261693" y="10804706"/>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9" name="Oval 408">
            <a:extLst>
              <a:ext uri="{FF2B5EF4-FFF2-40B4-BE49-F238E27FC236}">
                <a16:creationId xmlns:a16="http://schemas.microsoft.com/office/drawing/2014/main" id="{63881948-222C-4134-A9BC-8F52360364D4}"/>
              </a:ext>
              <a:ext uri="{C183D7F6-B498-43B3-948B-1728B52AA6E4}">
                <adec:decorative xmlns:adec="http://schemas.microsoft.com/office/drawing/2017/decorative" val="1"/>
              </a:ext>
            </a:extLst>
          </p:cNvPr>
          <p:cNvSpPr/>
          <p:nvPr userDrawn="1"/>
        </p:nvSpPr>
        <p:spPr bwMode="auto">
          <a:xfrm rot="10800000" flipV="1">
            <a:off x="10261693" y="81534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1" name="Oval 410">
            <a:extLst>
              <a:ext uri="{FF2B5EF4-FFF2-40B4-BE49-F238E27FC236}">
                <a16:creationId xmlns:a16="http://schemas.microsoft.com/office/drawing/2014/main" id="{75AF4447-83F2-468A-B5BB-5CED8057A1E0}"/>
              </a:ext>
              <a:ext uri="{C183D7F6-B498-43B3-948B-1728B52AA6E4}">
                <adec:decorative xmlns:adec="http://schemas.microsoft.com/office/drawing/2017/decorative" val="1"/>
              </a:ext>
            </a:extLst>
          </p:cNvPr>
          <p:cNvSpPr/>
          <p:nvPr userDrawn="1"/>
        </p:nvSpPr>
        <p:spPr bwMode="auto">
          <a:xfrm rot="10800000" flipV="1">
            <a:off x="1517576" y="8668331"/>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3" name="Oval 412">
            <a:extLst>
              <a:ext uri="{FF2B5EF4-FFF2-40B4-BE49-F238E27FC236}">
                <a16:creationId xmlns:a16="http://schemas.microsoft.com/office/drawing/2014/main" id="{500D175E-9B3E-4CE4-A160-9B316973ABCA}"/>
              </a:ext>
              <a:ext uri="{C183D7F6-B498-43B3-948B-1728B52AA6E4}">
                <adec:decorative xmlns:adec="http://schemas.microsoft.com/office/drawing/2017/decorative" val="1"/>
              </a:ext>
            </a:extLst>
          </p:cNvPr>
          <p:cNvSpPr/>
          <p:nvPr userDrawn="1"/>
        </p:nvSpPr>
        <p:spPr bwMode="auto">
          <a:xfrm rot="10800000" flipV="1">
            <a:off x="1517576" y="920242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5" name="Oval 414">
            <a:extLst>
              <a:ext uri="{FF2B5EF4-FFF2-40B4-BE49-F238E27FC236}">
                <a16:creationId xmlns:a16="http://schemas.microsoft.com/office/drawing/2014/main" id="{CA8EA12A-D2D6-490A-BAC3-6172E47702AB}"/>
              </a:ext>
              <a:ext uri="{C183D7F6-B498-43B3-948B-1728B52AA6E4}">
                <adec:decorative xmlns:adec="http://schemas.microsoft.com/office/drawing/2017/decorative" val="1"/>
              </a:ext>
            </a:extLst>
          </p:cNvPr>
          <p:cNvSpPr/>
          <p:nvPr userDrawn="1"/>
        </p:nvSpPr>
        <p:spPr bwMode="auto">
          <a:xfrm rot="10800000" flipV="1">
            <a:off x="1517576" y="973651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7" name="Oval 416">
            <a:extLst>
              <a:ext uri="{FF2B5EF4-FFF2-40B4-BE49-F238E27FC236}">
                <a16:creationId xmlns:a16="http://schemas.microsoft.com/office/drawing/2014/main" id="{B144B343-586B-4563-B6A7-6AD2FA8808EC}"/>
              </a:ext>
              <a:ext uri="{C183D7F6-B498-43B3-948B-1728B52AA6E4}">
                <adec:decorative xmlns:adec="http://schemas.microsoft.com/office/drawing/2017/decorative" val="1"/>
              </a:ext>
            </a:extLst>
          </p:cNvPr>
          <p:cNvSpPr/>
          <p:nvPr userDrawn="1"/>
        </p:nvSpPr>
        <p:spPr bwMode="auto">
          <a:xfrm rot="10800000" flipV="1">
            <a:off x="1517576" y="10270612"/>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9" name="Oval 418">
            <a:extLst>
              <a:ext uri="{FF2B5EF4-FFF2-40B4-BE49-F238E27FC236}">
                <a16:creationId xmlns:a16="http://schemas.microsoft.com/office/drawing/2014/main" id="{2C86449B-06DD-4EDD-AF61-2937F55AAB21}"/>
              </a:ext>
              <a:ext uri="{C183D7F6-B498-43B3-948B-1728B52AA6E4}">
                <adec:decorative xmlns:adec="http://schemas.microsoft.com/office/drawing/2017/decorative" val="1"/>
              </a:ext>
            </a:extLst>
          </p:cNvPr>
          <p:cNvSpPr/>
          <p:nvPr userDrawn="1"/>
        </p:nvSpPr>
        <p:spPr bwMode="auto">
          <a:xfrm rot="10800000" flipV="1">
            <a:off x="1517576" y="81534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421" name="Straight Connector 420">
            <a:extLst>
              <a:ext uri="{FF2B5EF4-FFF2-40B4-BE49-F238E27FC236}">
                <a16:creationId xmlns:a16="http://schemas.microsoft.com/office/drawing/2014/main" id="{A3EDBA24-2CC5-4D2D-96DA-09ADDDDC5FE5}"/>
              </a:ext>
            </a:extLst>
          </p:cNvPr>
          <p:cNvCxnSpPr>
            <a:cxnSpLocks/>
            <a:endCxn id="425" idx="2"/>
          </p:cNvCxnSpPr>
          <p:nvPr userDrawn="1"/>
        </p:nvCxnSpPr>
        <p:spPr>
          <a:xfrm>
            <a:off x="6151418" y="7383722"/>
            <a:ext cx="4062157" cy="0"/>
          </a:xfrm>
          <a:prstGeom prst="line">
            <a:avLst/>
          </a:prstGeom>
          <a:noFill/>
          <a:ln w="25400" cap="rnd" cmpd="sng" algn="ctr">
            <a:solidFill>
              <a:schemeClr val="accent1"/>
            </a:solidFill>
            <a:prstDash val="solid"/>
            <a:round/>
          </a:ln>
          <a:effectLst/>
        </p:spPr>
      </p:cxnSp>
      <p:cxnSp>
        <p:nvCxnSpPr>
          <p:cNvPr id="423" name="Straight Connector 422">
            <a:extLst>
              <a:ext uri="{FF2B5EF4-FFF2-40B4-BE49-F238E27FC236}">
                <a16:creationId xmlns:a16="http://schemas.microsoft.com/office/drawing/2014/main" id="{78264B18-7C8E-4214-BA33-DBB2ED01DF70}"/>
              </a:ext>
            </a:extLst>
          </p:cNvPr>
          <p:cNvCxnSpPr>
            <a:cxnSpLocks/>
          </p:cNvCxnSpPr>
          <p:nvPr userDrawn="1"/>
        </p:nvCxnSpPr>
        <p:spPr>
          <a:xfrm>
            <a:off x="14907028" y="7383722"/>
            <a:ext cx="4008975" cy="0"/>
          </a:xfrm>
          <a:prstGeom prst="line">
            <a:avLst/>
          </a:prstGeom>
          <a:noFill/>
          <a:ln w="50800" cap="rnd" cmpd="sng" algn="ctr">
            <a:solidFill>
              <a:sysClr val="window" lastClr="FFFFFF">
                <a:lumMod val="95000"/>
              </a:sysClr>
            </a:solidFill>
            <a:prstDash val="solid"/>
            <a:round/>
          </a:ln>
          <a:effectLst/>
        </p:spPr>
      </p:cxnSp>
      <p:sp>
        <p:nvSpPr>
          <p:cNvPr id="425" name="Oval 424" descr="Product roadmap for 2021 visual graph">
            <a:extLst>
              <a:ext uri="{FF2B5EF4-FFF2-40B4-BE49-F238E27FC236}">
                <a16:creationId xmlns:a16="http://schemas.microsoft.com/office/drawing/2014/main" id="{1775EEEB-E068-4DA8-A03E-A513AD4DE00D}"/>
              </a:ext>
            </a:extLst>
          </p:cNvPr>
          <p:cNvSpPr>
            <a:spLocks noChangeAspect="1"/>
          </p:cNvSpPr>
          <p:nvPr userDrawn="1"/>
        </p:nvSpPr>
        <p:spPr bwMode="auto">
          <a:xfrm flipV="1">
            <a:off x="10213575" y="7246562"/>
            <a:ext cx="274320" cy="27432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7" name="Oval 426" descr="Product roadmap for 2021 visual graph">
            <a:extLst>
              <a:ext uri="{FF2B5EF4-FFF2-40B4-BE49-F238E27FC236}">
                <a16:creationId xmlns:a16="http://schemas.microsoft.com/office/drawing/2014/main" id="{28972169-0C63-4EE8-B1D6-A79B883D8488}"/>
              </a:ext>
            </a:extLst>
          </p:cNvPr>
          <p:cNvSpPr>
            <a:spLocks noChangeAspect="1"/>
          </p:cNvSpPr>
          <p:nvPr userDrawn="1"/>
        </p:nvSpPr>
        <p:spPr bwMode="auto">
          <a:xfrm flipV="1">
            <a:off x="14603483" y="7246562"/>
            <a:ext cx="274320" cy="27432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9" name="Oval 428" descr="Product roadmap for 2021 visual graph">
            <a:extLst>
              <a:ext uri="{FF2B5EF4-FFF2-40B4-BE49-F238E27FC236}">
                <a16:creationId xmlns:a16="http://schemas.microsoft.com/office/drawing/2014/main" id="{5F4AB6D9-47E2-44F7-9A21-08F2206E7DDE}"/>
              </a:ext>
            </a:extLst>
          </p:cNvPr>
          <p:cNvSpPr>
            <a:spLocks noChangeAspect="1"/>
          </p:cNvSpPr>
          <p:nvPr userDrawn="1"/>
        </p:nvSpPr>
        <p:spPr bwMode="auto">
          <a:xfrm flipV="1">
            <a:off x="18945587" y="7254642"/>
            <a:ext cx="274320" cy="27432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31" name="TextBox 430" descr="Product roadmap for 2021 visual graph">
            <a:extLst>
              <a:ext uri="{FF2B5EF4-FFF2-40B4-BE49-F238E27FC236}">
                <a16:creationId xmlns:a16="http://schemas.microsoft.com/office/drawing/2014/main" id="{36F44AEF-23C0-47A8-A515-E7FE55C217A9}"/>
              </a:ext>
            </a:extLst>
          </p:cNvPr>
          <p:cNvSpPr txBox="1"/>
          <p:nvPr userDrawn="1"/>
        </p:nvSpPr>
        <p:spPr>
          <a:xfrm>
            <a:off x="1740711" y="437722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33" name="TextBox 432" descr="Product roadmap for 2021 visual graph">
            <a:extLst>
              <a:ext uri="{FF2B5EF4-FFF2-40B4-BE49-F238E27FC236}">
                <a16:creationId xmlns:a16="http://schemas.microsoft.com/office/drawing/2014/main" id="{7D536239-3E20-412B-B554-F30992682DFB}"/>
              </a:ext>
            </a:extLst>
          </p:cNvPr>
          <p:cNvSpPr txBox="1"/>
          <p:nvPr userDrawn="1"/>
        </p:nvSpPr>
        <p:spPr>
          <a:xfrm>
            <a:off x="1740711" y="4907089"/>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35" name="TextBox 434" descr="Product roadmap for 2021 visual graph">
            <a:extLst>
              <a:ext uri="{FF2B5EF4-FFF2-40B4-BE49-F238E27FC236}">
                <a16:creationId xmlns:a16="http://schemas.microsoft.com/office/drawing/2014/main" id="{EBF3C2FB-F623-43D1-B12E-4089255D1D23}"/>
              </a:ext>
            </a:extLst>
          </p:cNvPr>
          <p:cNvSpPr txBox="1"/>
          <p:nvPr userDrawn="1"/>
        </p:nvSpPr>
        <p:spPr>
          <a:xfrm>
            <a:off x="1740711" y="5431275"/>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37" name="TextBox 436" descr="Product roadmap for 2021 visual graph">
            <a:extLst>
              <a:ext uri="{FF2B5EF4-FFF2-40B4-BE49-F238E27FC236}">
                <a16:creationId xmlns:a16="http://schemas.microsoft.com/office/drawing/2014/main" id="{84939783-43AD-4010-9727-95F98D531473}"/>
              </a:ext>
            </a:extLst>
          </p:cNvPr>
          <p:cNvSpPr txBox="1"/>
          <p:nvPr userDrawn="1"/>
        </p:nvSpPr>
        <p:spPr>
          <a:xfrm>
            <a:off x="1740711" y="597556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39" name="TextBox 438" descr="Product roadmap for 2021 visual graph">
            <a:extLst>
              <a:ext uri="{FF2B5EF4-FFF2-40B4-BE49-F238E27FC236}">
                <a16:creationId xmlns:a16="http://schemas.microsoft.com/office/drawing/2014/main" id="{F6DBBAE6-B95C-42C4-8D53-BE13630D4CF3}"/>
              </a:ext>
            </a:extLst>
          </p:cNvPr>
          <p:cNvSpPr txBox="1"/>
          <p:nvPr userDrawn="1"/>
        </p:nvSpPr>
        <p:spPr>
          <a:xfrm>
            <a:off x="1740711" y="8015419"/>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41" name="TextBox 440" descr="Product roadmap for 2021 visual graph">
            <a:extLst>
              <a:ext uri="{FF2B5EF4-FFF2-40B4-BE49-F238E27FC236}">
                <a16:creationId xmlns:a16="http://schemas.microsoft.com/office/drawing/2014/main" id="{C94FD267-40C2-47BD-ADA6-4654CC8D3F61}"/>
              </a:ext>
            </a:extLst>
          </p:cNvPr>
          <p:cNvSpPr txBox="1"/>
          <p:nvPr userDrawn="1"/>
        </p:nvSpPr>
        <p:spPr>
          <a:xfrm>
            <a:off x="1740711" y="8539605"/>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43" name="TextBox 442" descr="Product roadmap for 2021 visual graph">
            <a:extLst>
              <a:ext uri="{FF2B5EF4-FFF2-40B4-BE49-F238E27FC236}">
                <a16:creationId xmlns:a16="http://schemas.microsoft.com/office/drawing/2014/main" id="{DCF70252-FB99-405B-92FA-C8E18649BE5C}"/>
              </a:ext>
            </a:extLst>
          </p:cNvPr>
          <p:cNvSpPr txBox="1"/>
          <p:nvPr userDrawn="1"/>
        </p:nvSpPr>
        <p:spPr>
          <a:xfrm>
            <a:off x="1740711" y="906947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45" name="TextBox 444" descr="Product roadmap for 2021 visual graph">
            <a:extLst>
              <a:ext uri="{FF2B5EF4-FFF2-40B4-BE49-F238E27FC236}">
                <a16:creationId xmlns:a16="http://schemas.microsoft.com/office/drawing/2014/main" id="{963F9C1B-80EE-4C92-8A93-8552B34273C0}"/>
              </a:ext>
            </a:extLst>
          </p:cNvPr>
          <p:cNvSpPr txBox="1"/>
          <p:nvPr userDrawn="1"/>
        </p:nvSpPr>
        <p:spPr>
          <a:xfrm>
            <a:off x="1740711" y="9593658"/>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47" name="TextBox 446" descr="Product roadmap for 2021 visual graph">
            <a:extLst>
              <a:ext uri="{FF2B5EF4-FFF2-40B4-BE49-F238E27FC236}">
                <a16:creationId xmlns:a16="http://schemas.microsoft.com/office/drawing/2014/main" id="{A6B367DD-A2B7-47B2-9E97-495D2BA0E553}"/>
              </a:ext>
            </a:extLst>
          </p:cNvPr>
          <p:cNvSpPr txBox="1"/>
          <p:nvPr userDrawn="1"/>
        </p:nvSpPr>
        <p:spPr>
          <a:xfrm>
            <a:off x="1740711" y="1013794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49" name="TextBox 448" descr="Product roadmap for 2021 visual graph">
            <a:extLst>
              <a:ext uri="{FF2B5EF4-FFF2-40B4-BE49-F238E27FC236}">
                <a16:creationId xmlns:a16="http://schemas.microsoft.com/office/drawing/2014/main" id="{3C53D1A7-82FB-4762-BC11-3D40B262791B}"/>
              </a:ext>
            </a:extLst>
          </p:cNvPr>
          <p:cNvSpPr txBox="1"/>
          <p:nvPr userDrawn="1"/>
        </p:nvSpPr>
        <p:spPr>
          <a:xfrm>
            <a:off x="6175463" y="385303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51" name="TextBox 450" descr="Product roadmap for 2021 visual graph">
            <a:extLst>
              <a:ext uri="{FF2B5EF4-FFF2-40B4-BE49-F238E27FC236}">
                <a16:creationId xmlns:a16="http://schemas.microsoft.com/office/drawing/2014/main" id="{4A33AF9E-E17D-4006-BB0B-9911056E8E0A}"/>
              </a:ext>
            </a:extLst>
          </p:cNvPr>
          <p:cNvSpPr txBox="1"/>
          <p:nvPr userDrawn="1"/>
        </p:nvSpPr>
        <p:spPr>
          <a:xfrm>
            <a:off x="6175463" y="437722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53" name="TextBox 452" descr="Product roadmap for 2021 visual graph">
            <a:extLst>
              <a:ext uri="{FF2B5EF4-FFF2-40B4-BE49-F238E27FC236}">
                <a16:creationId xmlns:a16="http://schemas.microsoft.com/office/drawing/2014/main" id="{2227C36A-3033-4236-9224-87F6856D9588}"/>
              </a:ext>
            </a:extLst>
          </p:cNvPr>
          <p:cNvSpPr txBox="1"/>
          <p:nvPr userDrawn="1"/>
        </p:nvSpPr>
        <p:spPr>
          <a:xfrm>
            <a:off x="6175463" y="4907089"/>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55" name="TextBox 454" descr="Product roadmap for 2021 visual graph">
            <a:extLst>
              <a:ext uri="{FF2B5EF4-FFF2-40B4-BE49-F238E27FC236}">
                <a16:creationId xmlns:a16="http://schemas.microsoft.com/office/drawing/2014/main" id="{0BB18F8E-5134-468C-BDE8-4A92DFEBCBF5}"/>
              </a:ext>
            </a:extLst>
          </p:cNvPr>
          <p:cNvSpPr txBox="1"/>
          <p:nvPr userDrawn="1"/>
        </p:nvSpPr>
        <p:spPr>
          <a:xfrm>
            <a:off x="6175463" y="5431275"/>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57" name="TextBox 456" descr="Product roadmap for 2021 visual graph">
            <a:extLst>
              <a:ext uri="{FF2B5EF4-FFF2-40B4-BE49-F238E27FC236}">
                <a16:creationId xmlns:a16="http://schemas.microsoft.com/office/drawing/2014/main" id="{6111FD52-6ED7-4E17-A99C-C0B89CDCCDC7}"/>
              </a:ext>
            </a:extLst>
          </p:cNvPr>
          <p:cNvSpPr txBox="1"/>
          <p:nvPr userDrawn="1"/>
        </p:nvSpPr>
        <p:spPr>
          <a:xfrm>
            <a:off x="6175463" y="597556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59" name="TextBox 458" descr="Product roadmap for 2021 visual graph">
            <a:extLst>
              <a:ext uri="{FF2B5EF4-FFF2-40B4-BE49-F238E27FC236}">
                <a16:creationId xmlns:a16="http://schemas.microsoft.com/office/drawing/2014/main" id="{74D21FDB-4B87-4D24-BEFC-7C187BEADC71}"/>
              </a:ext>
            </a:extLst>
          </p:cNvPr>
          <p:cNvSpPr txBox="1"/>
          <p:nvPr userDrawn="1"/>
        </p:nvSpPr>
        <p:spPr>
          <a:xfrm>
            <a:off x="6175463" y="8015257"/>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61" name="TextBox 460" descr="Product roadmap for 2021 visual graph">
            <a:extLst>
              <a:ext uri="{FF2B5EF4-FFF2-40B4-BE49-F238E27FC236}">
                <a16:creationId xmlns:a16="http://schemas.microsoft.com/office/drawing/2014/main" id="{6863DD93-BF7B-4DE4-A518-866C74E2DC59}"/>
              </a:ext>
            </a:extLst>
          </p:cNvPr>
          <p:cNvSpPr txBox="1"/>
          <p:nvPr userDrawn="1"/>
        </p:nvSpPr>
        <p:spPr>
          <a:xfrm>
            <a:off x="6175463" y="853944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63" name="TextBox 462" descr="Product roadmap for 2021 visual graph">
            <a:extLst>
              <a:ext uri="{FF2B5EF4-FFF2-40B4-BE49-F238E27FC236}">
                <a16:creationId xmlns:a16="http://schemas.microsoft.com/office/drawing/2014/main" id="{4968BBA0-FE3E-4A9F-90EB-EA62A47D90C5}"/>
              </a:ext>
            </a:extLst>
          </p:cNvPr>
          <p:cNvSpPr txBox="1"/>
          <p:nvPr userDrawn="1"/>
        </p:nvSpPr>
        <p:spPr>
          <a:xfrm>
            <a:off x="6175463" y="906931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65" name="TextBox 464" descr="Product roadmap for 2021 visual graph">
            <a:extLst>
              <a:ext uri="{FF2B5EF4-FFF2-40B4-BE49-F238E27FC236}">
                <a16:creationId xmlns:a16="http://schemas.microsoft.com/office/drawing/2014/main" id="{7569CE80-2306-416C-8552-03097B95F6B3}"/>
              </a:ext>
            </a:extLst>
          </p:cNvPr>
          <p:cNvSpPr txBox="1"/>
          <p:nvPr userDrawn="1"/>
        </p:nvSpPr>
        <p:spPr>
          <a:xfrm>
            <a:off x="6175463" y="959349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67" name="TextBox 466" descr="Product roadmap for 2021 visual graph">
            <a:extLst>
              <a:ext uri="{FF2B5EF4-FFF2-40B4-BE49-F238E27FC236}">
                <a16:creationId xmlns:a16="http://schemas.microsoft.com/office/drawing/2014/main" id="{E1FB8DE1-CC0D-4C48-A4D0-EE409B29D146}"/>
              </a:ext>
            </a:extLst>
          </p:cNvPr>
          <p:cNvSpPr txBox="1"/>
          <p:nvPr userDrawn="1"/>
        </p:nvSpPr>
        <p:spPr>
          <a:xfrm>
            <a:off x="6175463" y="1013778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69" name="TextBox 468" descr="Product roadmap for 2021 visual graph">
            <a:extLst>
              <a:ext uri="{FF2B5EF4-FFF2-40B4-BE49-F238E27FC236}">
                <a16:creationId xmlns:a16="http://schemas.microsoft.com/office/drawing/2014/main" id="{88C51719-AA7F-41D3-A10D-CB229E9BB14F}"/>
              </a:ext>
            </a:extLst>
          </p:cNvPr>
          <p:cNvSpPr txBox="1"/>
          <p:nvPr userDrawn="1"/>
        </p:nvSpPr>
        <p:spPr>
          <a:xfrm>
            <a:off x="6175463" y="1065938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71" name="TextBox 470" descr="Product roadmap for 2021 visual graph">
            <a:extLst>
              <a:ext uri="{FF2B5EF4-FFF2-40B4-BE49-F238E27FC236}">
                <a16:creationId xmlns:a16="http://schemas.microsoft.com/office/drawing/2014/main" id="{C839818E-BC83-4AA1-82DB-2A2DF736E9DF}"/>
              </a:ext>
            </a:extLst>
          </p:cNvPr>
          <p:cNvSpPr txBox="1"/>
          <p:nvPr userDrawn="1"/>
        </p:nvSpPr>
        <p:spPr>
          <a:xfrm>
            <a:off x="6175463" y="11183569"/>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73" name="TextBox 472" descr="Product roadmap for 2021 visual graph">
            <a:extLst>
              <a:ext uri="{FF2B5EF4-FFF2-40B4-BE49-F238E27FC236}">
                <a16:creationId xmlns:a16="http://schemas.microsoft.com/office/drawing/2014/main" id="{D6A980E4-755A-4C5D-8AA6-A4E60018F653}"/>
              </a:ext>
            </a:extLst>
          </p:cNvPr>
          <p:cNvSpPr txBox="1"/>
          <p:nvPr userDrawn="1"/>
        </p:nvSpPr>
        <p:spPr>
          <a:xfrm>
            <a:off x="6175463" y="1171343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75" name="TextBox 474" descr="Product roadmap for 2021 visual graph">
            <a:extLst>
              <a:ext uri="{FF2B5EF4-FFF2-40B4-BE49-F238E27FC236}">
                <a16:creationId xmlns:a16="http://schemas.microsoft.com/office/drawing/2014/main" id="{25E2199B-EB3F-4049-A027-C36166D07BD4}"/>
              </a:ext>
            </a:extLst>
          </p:cNvPr>
          <p:cNvSpPr txBox="1"/>
          <p:nvPr userDrawn="1"/>
        </p:nvSpPr>
        <p:spPr>
          <a:xfrm>
            <a:off x="6175463" y="1223762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79" name="TextBox 478" descr="Product roadmap for 2021 visual graph">
            <a:extLst>
              <a:ext uri="{FF2B5EF4-FFF2-40B4-BE49-F238E27FC236}">
                <a16:creationId xmlns:a16="http://schemas.microsoft.com/office/drawing/2014/main" id="{FD685DB8-1854-499E-A2FE-F20565C5CD08}"/>
              </a:ext>
            </a:extLst>
          </p:cNvPr>
          <p:cNvSpPr txBox="1"/>
          <p:nvPr userDrawn="1"/>
        </p:nvSpPr>
        <p:spPr>
          <a:xfrm>
            <a:off x="6538945" y="7477021"/>
            <a:ext cx="1966284" cy="307777"/>
          </a:xfrm>
          <a:prstGeom prst="rect">
            <a:avLst/>
          </a:prstGeom>
          <a:noFill/>
        </p:spPr>
        <p:txBody>
          <a:bodyPr wrap="square">
            <a:spAutoFit/>
          </a:bodyPr>
          <a:lstStyle/>
          <a:p>
            <a:pPr defTabSz="1828800">
              <a:defRPr/>
            </a:pPr>
            <a:r>
              <a:rPr lang="en-US" sz="1400">
                <a:solidFill>
                  <a:schemeClr val="bg2"/>
                </a:solidFill>
                <a:latin typeface="+mn-lt"/>
                <a:cs typeface="Segoe UI Semilight" panose="020B0402040204020203" pitchFamily="34" charset="0"/>
              </a:rPr>
              <a:t>FY XXXX</a:t>
            </a:r>
          </a:p>
        </p:txBody>
      </p:sp>
      <p:sp>
        <p:nvSpPr>
          <p:cNvPr id="481" name="TextBox 480" descr="Product roadmap for 2021 visual graph">
            <a:extLst>
              <a:ext uri="{FF2B5EF4-FFF2-40B4-BE49-F238E27FC236}">
                <a16:creationId xmlns:a16="http://schemas.microsoft.com/office/drawing/2014/main" id="{A7D5AE52-0B65-4B0D-A88E-92770C4E94EB}"/>
              </a:ext>
            </a:extLst>
          </p:cNvPr>
          <p:cNvSpPr txBox="1"/>
          <p:nvPr userDrawn="1"/>
        </p:nvSpPr>
        <p:spPr>
          <a:xfrm>
            <a:off x="10642963" y="7477021"/>
            <a:ext cx="1966284" cy="307777"/>
          </a:xfrm>
          <a:prstGeom prst="rect">
            <a:avLst/>
          </a:prstGeom>
          <a:noFill/>
        </p:spPr>
        <p:txBody>
          <a:bodyPr wrap="square">
            <a:spAutoFit/>
          </a:bodyPr>
          <a:lstStyle/>
          <a:p>
            <a:pPr defTabSz="1828800">
              <a:defRPr/>
            </a:pPr>
            <a:r>
              <a:rPr lang="en-US" sz="1400">
                <a:solidFill>
                  <a:schemeClr val="bg2"/>
                </a:solidFill>
                <a:latin typeface="+mn-lt"/>
                <a:cs typeface="Segoe UI Semilight" panose="020B0402040204020203" pitchFamily="34" charset="0"/>
              </a:rPr>
              <a:t>FY XXXX</a:t>
            </a:r>
          </a:p>
        </p:txBody>
      </p:sp>
      <p:sp>
        <p:nvSpPr>
          <p:cNvPr id="483" name="TextBox 482" descr="Product roadmap for 2021 visual graph">
            <a:extLst>
              <a:ext uri="{FF2B5EF4-FFF2-40B4-BE49-F238E27FC236}">
                <a16:creationId xmlns:a16="http://schemas.microsoft.com/office/drawing/2014/main" id="{F228B31C-D13A-419E-ADAE-E56C6426B94C}"/>
              </a:ext>
            </a:extLst>
          </p:cNvPr>
          <p:cNvSpPr txBox="1"/>
          <p:nvPr userDrawn="1"/>
        </p:nvSpPr>
        <p:spPr>
          <a:xfrm>
            <a:off x="14983893" y="7477021"/>
            <a:ext cx="1966284" cy="307777"/>
          </a:xfrm>
          <a:prstGeom prst="rect">
            <a:avLst/>
          </a:prstGeom>
          <a:noFill/>
        </p:spPr>
        <p:txBody>
          <a:bodyPr wrap="square">
            <a:spAutoFit/>
          </a:bodyPr>
          <a:lstStyle/>
          <a:p>
            <a:pPr defTabSz="1828800">
              <a:defRPr/>
            </a:pPr>
            <a:r>
              <a:rPr lang="en-US" sz="1400">
                <a:solidFill>
                  <a:schemeClr val="bg2"/>
                </a:solidFill>
                <a:latin typeface="+mn-lt"/>
                <a:cs typeface="Segoe UI Semilight" panose="020B0402040204020203" pitchFamily="34" charset="0"/>
              </a:rPr>
              <a:t>FY XXXX</a:t>
            </a:r>
          </a:p>
        </p:txBody>
      </p:sp>
      <p:sp>
        <p:nvSpPr>
          <p:cNvPr id="485" name="TextBox 484" descr="Product roadmap for 2021 visual graph">
            <a:extLst>
              <a:ext uri="{FF2B5EF4-FFF2-40B4-BE49-F238E27FC236}">
                <a16:creationId xmlns:a16="http://schemas.microsoft.com/office/drawing/2014/main" id="{AFB5421C-E089-4562-A455-A94A27F43570}"/>
              </a:ext>
            </a:extLst>
          </p:cNvPr>
          <p:cNvSpPr txBox="1"/>
          <p:nvPr userDrawn="1"/>
        </p:nvSpPr>
        <p:spPr>
          <a:xfrm>
            <a:off x="19335103" y="7477021"/>
            <a:ext cx="1966284" cy="307777"/>
          </a:xfrm>
          <a:prstGeom prst="rect">
            <a:avLst/>
          </a:prstGeom>
          <a:noFill/>
        </p:spPr>
        <p:txBody>
          <a:bodyPr wrap="square">
            <a:spAutoFit/>
          </a:bodyPr>
          <a:lstStyle/>
          <a:p>
            <a:pPr defTabSz="1828800">
              <a:defRPr/>
            </a:pPr>
            <a:r>
              <a:rPr lang="en-US" sz="1400">
                <a:solidFill>
                  <a:schemeClr val="bg2"/>
                </a:solidFill>
                <a:latin typeface="+mn-lt"/>
                <a:cs typeface="Segoe UI Semilight" panose="020B0402040204020203" pitchFamily="34" charset="0"/>
              </a:rPr>
              <a:t>FY XXXX</a:t>
            </a:r>
          </a:p>
        </p:txBody>
      </p:sp>
      <p:sp>
        <p:nvSpPr>
          <p:cNvPr id="487" name="TextBox 486" descr="Product roadmap for 2021 visual graph">
            <a:extLst>
              <a:ext uri="{FF2B5EF4-FFF2-40B4-BE49-F238E27FC236}">
                <a16:creationId xmlns:a16="http://schemas.microsoft.com/office/drawing/2014/main" id="{2E96EAD4-FB84-44DC-990F-1EF6B626651F}"/>
              </a:ext>
            </a:extLst>
          </p:cNvPr>
          <p:cNvSpPr txBox="1"/>
          <p:nvPr userDrawn="1"/>
        </p:nvSpPr>
        <p:spPr>
          <a:xfrm>
            <a:off x="10533111" y="8015257"/>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89" name="TextBox 488" descr="Product roadmap for 2021 visual graph">
            <a:extLst>
              <a:ext uri="{FF2B5EF4-FFF2-40B4-BE49-F238E27FC236}">
                <a16:creationId xmlns:a16="http://schemas.microsoft.com/office/drawing/2014/main" id="{4F2D83F8-F0FB-4786-9D88-FAF270F80497}"/>
              </a:ext>
            </a:extLst>
          </p:cNvPr>
          <p:cNvSpPr txBox="1"/>
          <p:nvPr userDrawn="1"/>
        </p:nvSpPr>
        <p:spPr>
          <a:xfrm>
            <a:off x="10533111" y="853944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91" name="TextBox 490" descr="Product roadmap for 2021 visual graph">
            <a:extLst>
              <a:ext uri="{FF2B5EF4-FFF2-40B4-BE49-F238E27FC236}">
                <a16:creationId xmlns:a16="http://schemas.microsoft.com/office/drawing/2014/main" id="{A0BB3100-CB91-46EA-B99C-3F37103C85E6}"/>
              </a:ext>
            </a:extLst>
          </p:cNvPr>
          <p:cNvSpPr txBox="1"/>
          <p:nvPr userDrawn="1"/>
        </p:nvSpPr>
        <p:spPr>
          <a:xfrm>
            <a:off x="10533111" y="906931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93" name="TextBox 492" descr="Product roadmap for 2021 visual graph">
            <a:extLst>
              <a:ext uri="{FF2B5EF4-FFF2-40B4-BE49-F238E27FC236}">
                <a16:creationId xmlns:a16="http://schemas.microsoft.com/office/drawing/2014/main" id="{67B44FC6-95A8-41CF-8B73-5065F87D1200}"/>
              </a:ext>
            </a:extLst>
          </p:cNvPr>
          <p:cNvSpPr txBox="1"/>
          <p:nvPr userDrawn="1"/>
        </p:nvSpPr>
        <p:spPr>
          <a:xfrm>
            <a:off x="10533111" y="959349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95" name="TextBox 494" descr="Product roadmap for 2021 visual graph">
            <a:extLst>
              <a:ext uri="{FF2B5EF4-FFF2-40B4-BE49-F238E27FC236}">
                <a16:creationId xmlns:a16="http://schemas.microsoft.com/office/drawing/2014/main" id="{B062F35A-94E7-4666-B692-32290DECA0EB}"/>
              </a:ext>
            </a:extLst>
          </p:cNvPr>
          <p:cNvSpPr txBox="1"/>
          <p:nvPr userDrawn="1"/>
        </p:nvSpPr>
        <p:spPr>
          <a:xfrm>
            <a:off x="10533111" y="1013778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497" name="TextBox 496" descr="Product roadmap for 2021 visual graph">
            <a:extLst>
              <a:ext uri="{FF2B5EF4-FFF2-40B4-BE49-F238E27FC236}">
                <a16:creationId xmlns:a16="http://schemas.microsoft.com/office/drawing/2014/main" id="{67268CAC-57D1-444B-8CDC-E58A991CFE32}"/>
              </a:ext>
            </a:extLst>
          </p:cNvPr>
          <p:cNvSpPr txBox="1"/>
          <p:nvPr userDrawn="1"/>
        </p:nvSpPr>
        <p:spPr>
          <a:xfrm>
            <a:off x="10533111" y="1065938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01" name="TextBox 500" descr="Product roadmap for 2021 visual graph">
            <a:extLst>
              <a:ext uri="{FF2B5EF4-FFF2-40B4-BE49-F238E27FC236}">
                <a16:creationId xmlns:a16="http://schemas.microsoft.com/office/drawing/2014/main" id="{B0EDB740-923D-48FB-B5BC-66B6D6F459E0}"/>
              </a:ext>
            </a:extLst>
          </p:cNvPr>
          <p:cNvSpPr txBox="1"/>
          <p:nvPr userDrawn="1"/>
        </p:nvSpPr>
        <p:spPr>
          <a:xfrm>
            <a:off x="10533111" y="275499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03" name="TextBox 502" descr="Product roadmap for 2021 visual graph">
            <a:extLst>
              <a:ext uri="{FF2B5EF4-FFF2-40B4-BE49-F238E27FC236}">
                <a16:creationId xmlns:a16="http://schemas.microsoft.com/office/drawing/2014/main" id="{F0703CA5-2AB7-48CB-A836-56E2D52B0F15}"/>
              </a:ext>
            </a:extLst>
          </p:cNvPr>
          <p:cNvSpPr txBox="1"/>
          <p:nvPr userDrawn="1"/>
        </p:nvSpPr>
        <p:spPr>
          <a:xfrm>
            <a:off x="10533111" y="328486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05" name="TextBox 504" descr="Product roadmap for 2021 visual graph">
            <a:extLst>
              <a:ext uri="{FF2B5EF4-FFF2-40B4-BE49-F238E27FC236}">
                <a16:creationId xmlns:a16="http://schemas.microsoft.com/office/drawing/2014/main" id="{59A497D4-62FD-4BAF-8BAC-7A993E4ED57F}"/>
              </a:ext>
            </a:extLst>
          </p:cNvPr>
          <p:cNvSpPr txBox="1"/>
          <p:nvPr userDrawn="1"/>
        </p:nvSpPr>
        <p:spPr>
          <a:xfrm>
            <a:off x="10533111" y="3809047"/>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07" name="TextBox 506" descr="Product roadmap for 2021 visual graph">
            <a:extLst>
              <a:ext uri="{FF2B5EF4-FFF2-40B4-BE49-F238E27FC236}">
                <a16:creationId xmlns:a16="http://schemas.microsoft.com/office/drawing/2014/main" id="{B89DDD87-FB60-4DBE-A06B-B16BC5EA6183}"/>
              </a:ext>
            </a:extLst>
          </p:cNvPr>
          <p:cNvSpPr txBox="1"/>
          <p:nvPr userDrawn="1"/>
        </p:nvSpPr>
        <p:spPr>
          <a:xfrm>
            <a:off x="10533111" y="435333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09" name="TextBox 508" descr="Product roadmap for 2021 visual graph">
            <a:extLst>
              <a:ext uri="{FF2B5EF4-FFF2-40B4-BE49-F238E27FC236}">
                <a16:creationId xmlns:a16="http://schemas.microsoft.com/office/drawing/2014/main" id="{0A12477A-C897-4169-884E-4A0593BEAC59}"/>
              </a:ext>
            </a:extLst>
          </p:cNvPr>
          <p:cNvSpPr txBox="1"/>
          <p:nvPr userDrawn="1"/>
        </p:nvSpPr>
        <p:spPr>
          <a:xfrm>
            <a:off x="10533111" y="487493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11" name="TextBox 510" descr="Product roadmap for 2021 visual graph">
            <a:extLst>
              <a:ext uri="{FF2B5EF4-FFF2-40B4-BE49-F238E27FC236}">
                <a16:creationId xmlns:a16="http://schemas.microsoft.com/office/drawing/2014/main" id="{8BF3D8D3-D314-472C-B91D-DCD80152F196}"/>
              </a:ext>
            </a:extLst>
          </p:cNvPr>
          <p:cNvSpPr txBox="1"/>
          <p:nvPr userDrawn="1"/>
        </p:nvSpPr>
        <p:spPr>
          <a:xfrm>
            <a:off x="10533111" y="541922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13" name="TextBox 512" descr="Product roadmap for 2021 visual graph">
            <a:extLst>
              <a:ext uri="{FF2B5EF4-FFF2-40B4-BE49-F238E27FC236}">
                <a16:creationId xmlns:a16="http://schemas.microsoft.com/office/drawing/2014/main" id="{736CDD8A-06BF-42A1-90C4-DF73E067C50D}"/>
              </a:ext>
            </a:extLst>
          </p:cNvPr>
          <p:cNvSpPr txBox="1"/>
          <p:nvPr userDrawn="1"/>
        </p:nvSpPr>
        <p:spPr>
          <a:xfrm>
            <a:off x="10533111" y="594082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15" name="TextBox 514" descr="Product roadmap for 2021 visual graph">
            <a:extLst>
              <a:ext uri="{FF2B5EF4-FFF2-40B4-BE49-F238E27FC236}">
                <a16:creationId xmlns:a16="http://schemas.microsoft.com/office/drawing/2014/main" id="{9C10C9BC-3F92-45CD-BFA9-EBAB9051FD45}"/>
              </a:ext>
            </a:extLst>
          </p:cNvPr>
          <p:cNvSpPr txBox="1"/>
          <p:nvPr userDrawn="1"/>
        </p:nvSpPr>
        <p:spPr>
          <a:xfrm>
            <a:off x="14919121" y="487493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17" name="TextBox 516" descr="Product roadmap for 2021 visual graph">
            <a:extLst>
              <a:ext uri="{FF2B5EF4-FFF2-40B4-BE49-F238E27FC236}">
                <a16:creationId xmlns:a16="http://schemas.microsoft.com/office/drawing/2014/main" id="{C261E4CA-D2EC-4CCE-A32F-1BF8225476EB}"/>
              </a:ext>
            </a:extLst>
          </p:cNvPr>
          <p:cNvSpPr txBox="1"/>
          <p:nvPr userDrawn="1"/>
        </p:nvSpPr>
        <p:spPr>
          <a:xfrm>
            <a:off x="14919121" y="541922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19" name="TextBox 518" descr="Product roadmap for 2021 visual graph">
            <a:extLst>
              <a:ext uri="{FF2B5EF4-FFF2-40B4-BE49-F238E27FC236}">
                <a16:creationId xmlns:a16="http://schemas.microsoft.com/office/drawing/2014/main" id="{F13762E7-C655-4EE0-A3E2-5738287FA681}"/>
              </a:ext>
            </a:extLst>
          </p:cNvPr>
          <p:cNvSpPr txBox="1"/>
          <p:nvPr userDrawn="1"/>
        </p:nvSpPr>
        <p:spPr>
          <a:xfrm>
            <a:off x="14919121" y="594082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21" name="Oval 520">
            <a:extLst>
              <a:ext uri="{FF2B5EF4-FFF2-40B4-BE49-F238E27FC236}">
                <a16:creationId xmlns:a16="http://schemas.microsoft.com/office/drawing/2014/main" id="{FE24DACF-67A2-4E4A-9FED-F5BB9ED5629A}"/>
              </a:ext>
              <a:ext uri="{C183D7F6-B498-43B3-948B-1728B52AA6E4}">
                <adec:decorative xmlns:adec="http://schemas.microsoft.com/office/drawing/2017/decorative" val="1"/>
              </a:ext>
            </a:extLst>
          </p:cNvPr>
          <p:cNvSpPr/>
          <p:nvPr userDrawn="1"/>
        </p:nvSpPr>
        <p:spPr bwMode="auto">
          <a:xfrm flipV="1">
            <a:off x="18986866" y="6105891"/>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3" name="Oval 522">
            <a:extLst>
              <a:ext uri="{FF2B5EF4-FFF2-40B4-BE49-F238E27FC236}">
                <a16:creationId xmlns:a16="http://schemas.microsoft.com/office/drawing/2014/main" id="{4DAE8563-F578-4914-A5AB-169615055CB9}"/>
              </a:ext>
              <a:ext uri="{C183D7F6-B498-43B3-948B-1728B52AA6E4}">
                <adec:decorative xmlns:adec="http://schemas.microsoft.com/office/drawing/2017/decorative" val="1"/>
              </a:ext>
            </a:extLst>
          </p:cNvPr>
          <p:cNvSpPr/>
          <p:nvPr userDrawn="1"/>
        </p:nvSpPr>
        <p:spPr bwMode="auto">
          <a:xfrm flipV="1">
            <a:off x="18986866" y="5571798"/>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5" name="Oval 524">
            <a:extLst>
              <a:ext uri="{FF2B5EF4-FFF2-40B4-BE49-F238E27FC236}">
                <a16:creationId xmlns:a16="http://schemas.microsoft.com/office/drawing/2014/main" id="{7F795BBA-F8ED-4376-BC98-5347AC4ACB61}"/>
              </a:ext>
              <a:ext uri="{C183D7F6-B498-43B3-948B-1728B52AA6E4}">
                <adec:decorative xmlns:adec="http://schemas.microsoft.com/office/drawing/2017/decorative" val="1"/>
              </a:ext>
            </a:extLst>
          </p:cNvPr>
          <p:cNvSpPr/>
          <p:nvPr userDrawn="1"/>
        </p:nvSpPr>
        <p:spPr bwMode="auto">
          <a:xfrm flipV="1">
            <a:off x="18986866" y="5037704"/>
            <a:ext cx="170606" cy="170606"/>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7" name="TextBox 526" descr="Product roadmap for 2021 visual graph">
            <a:extLst>
              <a:ext uri="{FF2B5EF4-FFF2-40B4-BE49-F238E27FC236}">
                <a16:creationId xmlns:a16="http://schemas.microsoft.com/office/drawing/2014/main" id="{02513669-F853-4457-A462-31A36B685A5B}"/>
              </a:ext>
            </a:extLst>
          </p:cNvPr>
          <p:cNvSpPr txBox="1"/>
          <p:nvPr userDrawn="1"/>
        </p:nvSpPr>
        <p:spPr>
          <a:xfrm>
            <a:off x="19260691" y="487493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29" name="TextBox 528" descr="Product roadmap for 2021 visual graph">
            <a:extLst>
              <a:ext uri="{FF2B5EF4-FFF2-40B4-BE49-F238E27FC236}">
                <a16:creationId xmlns:a16="http://schemas.microsoft.com/office/drawing/2014/main" id="{0BF63A57-9E72-4F56-9F21-0C1573AC3784}"/>
              </a:ext>
            </a:extLst>
          </p:cNvPr>
          <p:cNvSpPr txBox="1"/>
          <p:nvPr userDrawn="1"/>
        </p:nvSpPr>
        <p:spPr>
          <a:xfrm>
            <a:off x="19260691" y="541922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31" name="TextBox 530" descr="Product roadmap for 2021 visual graph">
            <a:extLst>
              <a:ext uri="{FF2B5EF4-FFF2-40B4-BE49-F238E27FC236}">
                <a16:creationId xmlns:a16="http://schemas.microsoft.com/office/drawing/2014/main" id="{89C9BE31-6A21-4739-BE43-BA2B7F219817}"/>
              </a:ext>
            </a:extLst>
          </p:cNvPr>
          <p:cNvSpPr txBox="1"/>
          <p:nvPr userDrawn="1"/>
        </p:nvSpPr>
        <p:spPr>
          <a:xfrm>
            <a:off x="19260691" y="5940821"/>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35" name="Oval 534">
            <a:extLst>
              <a:ext uri="{FF2B5EF4-FFF2-40B4-BE49-F238E27FC236}">
                <a16:creationId xmlns:a16="http://schemas.microsoft.com/office/drawing/2014/main" id="{DFA888EB-239F-42D8-8784-E8D0D01EC3B0}"/>
              </a:ext>
              <a:ext uri="{C183D7F6-B498-43B3-948B-1728B52AA6E4}">
                <adec:decorative xmlns:adec="http://schemas.microsoft.com/office/drawing/2017/decorative" val="1"/>
              </a:ext>
            </a:extLst>
          </p:cNvPr>
          <p:cNvSpPr/>
          <p:nvPr userDrawn="1"/>
        </p:nvSpPr>
        <p:spPr bwMode="auto">
          <a:xfrm rot="10800000" flipV="1">
            <a:off x="14686719" y="8668331"/>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7" name="Oval 536">
            <a:extLst>
              <a:ext uri="{FF2B5EF4-FFF2-40B4-BE49-F238E27FC236}">
                <a16:creationId xmlns:a16="http://schemas.microsoft.com/office/drawing/2014/main" id="{4061AE8C-2549-4537-9761-E39C954FB21B}"/>
              </a:ext>
              <a:ext uri="{C183D7F6-B498-43B3-948B-1728B52AA6E4}">
                <adec:decorative xmlns:adec="http://schemas.microsoft.com/office/drawing/2017/decorative" val="1"/>
              </a:ext>
            </a:extLst>
          </p:cNvPr>
          <p:cNvSpPr/>
          <p:nvPr userDrawn="1"/>
        </p:nvSpPr>
        <p:spPr bwMode="auto">
          <a:xfrm rot="10800000" flipV="1">
            <a:off x="14686719" y="920242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9" name="Oval 538">
            <a:extLst>
              <a:ext uri="{FF2B5EF4-FFF2-40B4-BE49-F238E27FC236}">
                <a16:creationId xmlns:a16="http://schemas.microsoft.com/office/drawing/2014/main" id="{D2DDF9C5-3431-4159-8FE8-C93541996AA7}"/>
              </a:ext>
              <a:ext uri="{C183D7F6-B498-43B3-948B-1728B52AA6E4}">
                <adec:decorative xmlns:adec="http://schemas.microsoft.com/office/drawing/2017/decorative" val="1"/>
              </a:ext>
            </a:extLst>
          </p:cNvPr>
          <p:cNvSpPr/>
          <p:nvPr userDrawn="1"/>
        </p:nvSpPr>
        <p:spPr bwMode="auto">
          <a:xfrm rot="10800000" flipV="1">
            <a:off x="14686719" y="973651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1" name="Oval 540">
            <a:extLst>
              <a:ext uri="{FF2B5EF4-FFF2-40B4-BE49-F238E27FC236}">
                <a16:creationId xmlns:a16="http://schemas.microsoft.com/office/drawing/2014/main" id="{7BFB2707-F9EB-4B3E-9C43-09DA9B75A323}"/>
              </a:ext>
              <a:ext uri="{C183D7F6-B498-43B3-948B-1728B52AA6E4}">
                <adec:decorative xmlns:adec="http://schemas.microsoft.com/office/drawing/2017/decorative" val="1"/>
              </a:ext>
            </a:extLst>
          </p:cNvPr>
          <p:cNvSpPr/>
          <p:nvPr userDrawn="1"/>
        </p:nvSpPr>
        <p:spPr bwMode="auto">
          <a:xfrm rot="10800000" flipV="1">
            <a:off x="14686719" y="10270612"/>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3" name="Oval 542">
            <a:extLst>
              <a:ext uri="{FF2B5EF4-FFF2-40B4-BE49-F238E27FC236}">
                <a16:creationId xmlns:a16="http://schemas.microsoft.com/office/drawing/2014/main" id="{E53115E0-9C69-4A9E-AADD-2C09F52B0F84}"/>
              </a:ext>
              <a:ext uri="{C183D7F6-B498-43B3-948B-1728B52AA6E4}">
                <adec:decorative xmlns:adec="http://schemas.microsoft.com/office/drawing/2017/decorative" val="1"/>
              </a:ext>
            </a:extLst>
          </p:cNvPr>
          <p:cNvSpPr/>
          <p:nvPr userDrawn="1"/>
        </p:nvSpPr>
        <p:spPr bwMode="auto">
          <a:xfrm rot="10800000" flipV="1">
            <a:off x="14686719" y="10804706"/>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5" name="Oval 544">
            <a:extLst>
              <a:ext uri="{FF2B5EF4-FFF2-40B4-BE49-F238E27FC236}">
                <a16:creationId xmlns:a16="http://schemas.microsoft.com/office/drawing/2014/main" id="{CCFF69A5-E87A-4D51-9F47-FE4BB2AC4240}"/>
              </a:ext>
              <a:ext uri="{C183D7F6-B498-43B3-948B-1728B52AA6E4}">
                <adec:decorative xmlns:adec="http://schemas.microsoft.com/office/drawing/2017/decorative" val="1"/>
              </a:ext>
            </a:extLst>
          </p:cNvPr>
          <p:cNvSpPr/>
          <p:nvPr userDrawn="1"/>
        </p:nvSpPr>
        <p:spPr bwMode="auto">
          <a:xfrm rot="10800000" flipV="1">
            <a:off x="14686719" y="81534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7" name="TextBox 546" descr="Product roadmap for 2021 visual graph">
            <a:extLst>
              <a:ext uri="{FF2B5EF4-FFF2-40B4-BE49-F238E27FC236}">
                <a16:creationId xmlns:a16="http://schemas.microsoft.com/office/drawing/2014/main" id="{4EF758C3-8025-49F5-8D6D-5CDAF71A7866}"/>
              </a:ext>
            </a:extLst>
          </p:cNvPr>
          <p:cNvSpPr txBox="1"/>
          <p:nvPr userDrawn="1"/>
        </p:nvSpPr>
        <p:spPr>
          <a:xfrm>
            <a:off x="14991590" y="798525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49" name="TextBox 548" descr="Product roadmap for 2021 visual graph">
            <a:extLst>
              <a:ext uri="{FF2B5EF4-FFF2-40B4-BE49-F238E27FC236}">
                <a16:creationId xmlns:a16="http://schemas.microsoft.com/office/drawing/2014/main" id="{EEEE764D-1385-4D74-A336-17DB8CFB67F4}"/>
              </a:ext>
            </a:extLst>
          </p:cNvPr>
          <p:cNvSpPr txBox="1"/>
          <p:nvPr userDrawn="1"/>
        </p:nvSpPr>
        <p:spPr>
          <a:xfrm>
            <a:off x="14991590" y="853944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51" name="TextBox 550" descr="Product roadmap for 2021 visual graph">
            <a:extLst>
              <a:ext uri="{FF2B5EF4-FFF2-40B4-BE49-F238E27FC236}">
                <a16:creationId xmlns:a16="http://schemas.microsoft.com/office/drawing/2014/main" id="{B8CC1132-3F18-43B0-9D77-DB18800D5BE9}"/>
              </a:ext>
            </a:extLst>
          </p:cNvPr>
          <p:cNvSpPr txBox="1"/>
          <p:nvPr userDrawn="1"/>
        </p:nvSpPr>
        <p:spPr>
          <a:xfrm>
            <a:off x="14991590" y="9069310"/>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53" name="TextBox 552" descr="Product roadmap for 2021 visual graph">
            <a:extLst>
              <a:ext uri="{FF2B5EF4-FFF2-40B4-BE49-F238E27FC236}">
                <a16:creationId xmlns:a16="http://schemas.microsoft.com/office/drawing/2014/main" id="{4789A950-6F16-411E-96CA-4841F7D58004}"/>
              </a:ext>
            </a:extLst>
          </p:cNvPr>
          <p:cNvSpPr txBox="1"/>
          <p:nvPr userDrawn="1"/>
        </p:nvSpPr>
        <p:spPr>
          <a:xfrm>
            <a:off x="14991590" y="9593496"/>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55" name="TextBox 554" descr="Product roadmap for 2021 visual graph">
            <a:extLst>
              <a:ext uri="{FF2B5EF4-FFF2-40B4-BE49-F238E27FC236}">
                <a16:creationId xmlns:a16="http://schemas.microsoft.com/office/drawing/2014/main" id="{CC2CBAF5-4D05-49A2-936B-E9706F358AC9}"/>
              </a:ext>
            </a:extLst>
          </p:cNvPr>
          <p:cNvSpPr txBox="1"/>
          <p:nvPr userDrawn="1"/>
        </p:nvSpPr>
        <p:spPr>
          <a:xfrm>
            <a:off x="14991590" y="1013778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57" name="TextBox 556" descr="Product roadmap for 2021 visual graph">
            <a:extLst>
              <a:ext uri="{FF2B5EF4-FFF2-40B4-BE49-F238E27FC236}">
                <a16:creationId xmlns:a16="http://schemas.microsoft.com/office/drawing/2014/main" id="{DB42ECC9-7185-4E18-BABB-3F506A5AE4E9}"/>
              </a:ext>
            </a:extLst>
          </p:cNvPr>
          <p:cNvSpPr txBox="1"/>
          <p:nvPr userDrawn="1"/>
        </p:nvSpPr>
        <p:spPr>
          <a:xfrm>
            <a:off x="14991590" y="10659383"/>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59" name="Oval 558">
            <a:extLst>
              <a:ext uri="{FF2B5EF4-FFF2-40B4-BE49-F238E27FC236}">
                <a16:creationId xmlns:a16="http://schemas.microsoft.com/office/drawing/2014/main" id="{9C8E525A-745B-4866-8667-3B26BB47F139}"/>
              </a:ext>
              <a:ext uri="{C183D7F6-B498-43B3-948B-1728B52AA6E4}">
                <adec:decorative xmlns:adec="http://schemas.microsoft.com/office/drawing/2017/decorative" val="1"/>
              </a:ext>
            </a:extLst>
          </p:cNvPr>
          <p:cNvSpPr/>
          <p:nvPr userDrawn="1"/>
        </p:nvSpPr>
        <p:spPr bwMode="auto">
          <a:xfrm rot="10800000" flipV="1">
            <a:off x="19013116" y="8668331"/>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1" name="Oval 560">
            <a:extLst>
              <a:ext uri="{FF2B5EF4-FFF2-40B4-BE49-F238E27FC236}">
                <a16:creationId xmlns:a16="http://schemas.microsoft.com/office/drawing/2014/main" id="{8182AFF7-F1D1-4EE2-9917-6A090655BEF2}"/>
              </a:ext>
              <a:ext uri="{C183D7F6-B498-43B3-948B-1728B52AA6E4}">
                <adec:decorative xmlns:adec="http://schemas.microsoft.com/office/drawing/2017/decorative" val="1"/>
              </a:ext>
            </a:extLst>
          </p:cNvPr>
          <p:cNvSpPr/>
          <p:nvPr userDrawn="1"/>
        </p:nvSpPr>
        <p:spPr bwMode="auto">
          <a:xfrm rot="10800000" flipV="1">
            <a:off x="19013116" y="9202424"/>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3" name="Oval 562">
            <a:extLst>
              <a:ext uri="{FF2B5EF4-FFF2-40B4-BE49-F238E27FC236}">
                <a16:creationId xmlns:a16="http://schemas.microsoft.com/office/drawing/2014/main" id="{F1BD3BF4-A590-43B9-AD1F-13954914B42F}"/>
              </a:ext>
              <a:ext uri="{C183D7F6-B498-43B3-948B-1728B52AA6E4}">
                <adec:decorative xmlns:adec="http://schemas.microsoft.com/office/drawing/2017/decorative" val="1"/>
              </a:ext>
            </a:extLst>
          </p:cNvPr>
          <p:cNvSpPr/>
          <p:nvPr userDrawn="1"/>
        </p:nvSpPr>
        <p:spPr bwMode="auto">
          <a:xfrm rot="10800000" flipV="1">
            <a:off x="19013116" y="9736518"/>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5" name="Oval 564">
            <a:extLst>
              <a:ext uri="{FF2B5EF4-FFF2-40B4-BE49-F238E27FC236}">
                <a16:creationId xmlns:a16="http://schemas.microsoft.com/office/drawing/2014/main" id="{41904050-9D04-4911-9914-1A5AAFE3312B}"/>
              </a:ext>
              <a:ext uri="{C183D7F6-B498-43B3-948B-1728B52AA6E4}">
                <adec:decorative xmlns:adec="http://schemas.microsoft.com/office/drawing/2017/decorative" val="1"/>
              </a:ext>
            </a:extLst>
          </p:cNvPr>
          <p:cNvSpPr/>
          <p:nvPr userDrawn="1"/>
        </p:nvSpPr>
        <p:spPr bwMode="auto">
          <a:xfrm rot="10800000" flipV="1">
            <a:off x="19013116" y="10270612"/>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7" name="Oval 566">
            <a:extLst>
              <a:ext uri="{FF2B5EF4-FFF2-40B4-BE49-F238E27FC236}">
                <a16:creationId xmlns:a16="http://schemas.microsoft.com/office/drawing/2014/main" id="{840757F1-921E-4BB6-AC78-26DF09289B02}"/>
              </a:ext>
              <a:ext uri="{C183D7F6-B498-43B3-948B-1728B52AA6E4}">
                <adec:decorative xmlns:adec="http://schemas.microsoft.com/office/drawing/2017/decorative" val="1"/>
              </a:ext>
            </a:extLst>
          </p:cNvPr>
          <p:cNvSpPr/>
          <p:nvPr userDrawn="1"/>
        </p:nvSpPr>
        <p:spPr bwMode="auto">
          <a:xfrm rot="10800000" flipV="1">
            <a:off x="19013116" y="8153400"/>
            <a:ext cx="170606" cy="170606"/>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9" name="TextBox 568" descr="Product roadmap for 2021 visual graph">
            <a:extLst>
              <a:ext uri="{FF2B5EF4-FFF2-40B4-BE49-F238E27FC236}">
                <a16:creationId xmlns:a16="http://schemas.microsoft.com/office/drawing/2014/main" id="{6ACB55EC-8A22-421A-8F8F-FDFA4E92C967}"/>
              </a:ext>
            </a:extLst>
          </p:cNvPr>
          <p:cNvSpPr txBox="1"/>
          <p:nvPr userDrawn="1"/>
        </p:nvSpPr>
        <p:spPr>
          <a:xfrm>
            <a:off x="19314308" y="8015419"/>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71" name="TextBox 570" descr="Product roadmap for 2021 visual graph">
            <a:extLst>
              <a:ext uri="{FF2B5EF4-FFF2-40B4-BE49-F238E27FC236}">
                <a16:creationId xmlns:a16="http://schemas.microsoft.com/office/drawing/2014/main" id="{BE516795-7F4F-49EC-9860-337FAA983482}"/>
              </a:ext>
            </a:extLst>
          </p:cNvPr>
          <p:cNvSpPr txBox="1"/>
          <p:nvPr userDrawn="1"/>
        </p:nvSpPr>
        <p:spPr>
          <a:xfrm>
            <a:off x="19314308" y="8539605"/>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73" name="TextBox 572" descr="Product roadmap for 2021 visual graph">
            <a:extLst>
              <a:ext uri="{FF2B5EF4-FFF2-40B4-BE49-F238E27FC236}">
                <a16:creationId xmlns:a16="http://schemas.microsoft.com/office/drawing/2014/main" id="{49CE6841-B220-4340-86F4-9521F2D70FB4}"/>
              </a:ext>
            </a:extLst>
          </p:cNvPr>
          <p:cNvSpPr txBox="1"/>
          <p:nvPr userDrawn="1"/>
        </p:nvSpPr>
        <p:spPr>
          <a:xfrm>
            <a:off x="19314308" y="9069472"/>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75" name="TextBox 574" descr="Product roadmap for 2021 visual graph">
            <a:extLst>
              <a:ext uri="{FF2B5EF4-FFF2-40B4-BE49-F238E27FC236}">
                <a16:creationId xmlns:a16="http://schemas.microsoft.com/office/drawing/2014/main" id="{346C65E1-6A60-41A8-8F5F-2D2CB2A1F629}"/>
              </a:ext>
            </a:extLst>
          </p:cNvPr>
          <p:cNvSpPr txBox="1"/>
          <p:nvPr userDrawn="1"/>
        </p:nvSpPr>
        <p:spPr>
          <a:xfrm>
            <a:off x="19314308" y="9593658"/>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577" name="TextBox 576" descr="Product roadmap for 2021 visual graph">
            <a:extLst>
              <a:ext uri="{FF2B5EF4-FFF2-40B4-BE49-F238E27FC236}">
                <a16:creationId xmlns:a16="http://schemas.microsoft.com/office/drawing/2014/main" id="{F434498B-C35D-4D2F-8BA2-2AB2E76C7E9C}"/>
              </a:ext>
            </a:extLst>
          </p:cNvPr>
          <p:cNvSpPr txBox="1"/>
          <p:nvPr userDrawn="1"/>
        </p:nvSpPr>
        <p:spPr>
          <a:xfrm>
            <a:off x="19314308" y="10137944"/>
            <a:ext cx="3306854" cy="430888"/>
          </a:xfrm>
          <a:prstGeom prst="rect">
            <a:avLst/>
          </a:prstGeom>
          <a:noFill/>
        </p:spPr>
        <p:txBody>
          <a:bodyPr wrap="square" lIns="182880" tIns="91440" rIns="182880" bIns="91440" anchor="t">
            <a:spAutoFit/>
          </a:bodyPr>
          <a:lstStyle/>
          <a:p>
            <a:pPr defTabSz="1828800">
              <a:defRPr/>
            </a:pPr>
            <a:r>
              <a:rPr lang="en-US" sz="1600">
                <a:solidFill>
                  <a:schemeClr val="bg2"/>
                </a:solidFill>
                <a:latin typeface="+mn-lt"/>
                <a:cs typeface="Segoe UI Semilight" panose="020B0402040204020203" pitchFamily="34" charset="0"/>
              </a:rPr>
              <a:t>Item</a:t>
            </a:r>
          </a:p>
        </p:txBody>
      </p:sp>
      <p:sp>
        <p:nvSpPr>
          <p:cNvPr id="3" name="Title 3">
            <a:extLst>
              <a:ext uri="{FF2B5EF4-FFF2-40B4-BE49-F238E27FC236}">
                <a16:creationId xmlns:a16="http://schemas.microsoft.com/office/drawing/2014/main" id="{C1CA58A9-FCF7-278D-3C54-31F3BFC8DB22}"/>
              </a:ext>
            </a:extLst>
          </p:cNvPr>
          <p:cNvSpPr>
            <a:spLocks noGrp="1"/>
          </p:cNvSpPr>
          <p:nvPr>
            <p:ph type="title"/>
          </p:nvPr>
        </p:nvSpPr>
        <p:spPr>
          <a:xfrm>
            <a:off x="1231109" y="1077220"/>
            <a:ext cx="22039909" cy="923330"/>
          </a:xfrm>
          <a:prstGeom prst="rect">
            <a:avLst/>
          </a:prstGeom>
        </p:spPr>
        <p:txBody>
          <a:bodyPr/>
          <a:lstStyle>
            <a:lvl1pPr>
              <a:defRPr>
                <a:gradFill>
                  <a:gsLst>
                    <a:gs pos="53000">
                      <a:srgbClr val="512BD4"/>
                    </a:gs>
                    <a:gs pos="0">
                      <a:srgbClr val="0B6CFF"/>
                    </a:gs>
                  </a:gsLst>
                  <a:path path="circle">
                    <a:fillToRect r="100000" b="100000"/>
                  </a:path>
                </a:gradFill>
              </a:defRPr>
            </a:lvl1pPr>
          </a:lstStyle>
          <a:p>
            <a:r>
              <a:rPr lang="en-US" dirty="0"/>
              <a:t>Click to edit Master title style</a:t>
            </a:r>
          </a:p>
        </p:txBody>
      </p:sp>
    </p:spTree>
    <p:extLst>
      <p:ext uri="{BB962C8B-B14F-4D97-AF65-F5344CB8AC3E}">
        <p14:creationId xmlns:p14="http://schemas.microsoft.com/office/powerpoint/2010/main" val="3326647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7175" cy="13716000"/>
          </a:xfrm>
          <a:gradFill>
            <a:gsLst>
              <a:gs pos="53000">
                <a:srgbClr val="512BD4"/>
              </a:gs>
              <a:gs pos="0">
                <a:srgbClr val="0B6CFF"/>
              </a:gs>
            </a:gsLst>
            <a:path path="circle">
              <a:fillToRect r="100000" b="100000"/>
            </a:path>
          </a:gradFill>
        </p:spPr>
        <p:txBody>
          <a:bodyPr wrap="none" bIns="1554480" anchor="ctr">
            <a:noAutofit/>
          </a:bodyPr>
          <a:lstStyle>
            <a:lvl1pPr marL="0" indent="0" algn="ctr">
              <a:buNone/>
              <a:defRPr sz="28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2913648"/>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07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528553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Thank you dark">
    <p:bg>
      <p:bgPr>
        <a:solidFill>
          <a:schemeClr val="tx1"/>
        </a:solidFill>
        <a:effectLst/>
      </p:bgPr>
    </p:bg>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7027068" y="6311898"/>
            <a:ext cx="10333037" cy="1477328"/>
          </a:xfrm>
        </p:spPr>
        <p:txBody>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9600" kern="1200" spc="-300" baseline="0" dirty="0">
                <a:gradFill>
                  <a:gsLst>
                    <a:gs pos="0">
                      <a:srgbClr val="0B6CFF"/>
                    </a:gs>
                    <a:gs pos="99000">
                      <a:schemeClr val="accent1">
                        <a:lumMod val="60000"/>
                        <a:lumOff val="40000"/>
                      </a:schemeClr>
                    </a:gs>
                  </a:gsLst>
                  <a:lin ang="0" scaled="0"/>
                </a:gradFill>
                <a:latin typeface="+mj-lt"/>
                <a:ea typeface="+mn-ea"/>
                <a:cs typeface="Segoe UI Semilight" panose="020B0402040204020203" pitchFamily="34" charset="0"/>
              </a:defRPr>
            </a:lvl1pPr>
          </a:lstStyle>
          <a:p>
            <a:r>
              <a:rPr lang="en-US" sz="9600" dirty="0"/>
              <a:t>Thank you!</a:t>
            </a:r>
          </a:p>
        </p:txBody>
      </p:sp>
    </p:spTree>
    <p:extLst>
      <p:ext uri="{BB962C8B-B14F-4D97-AF65-F5344CB8AC3E}">
        <p14:creationId xmlns:p14="http://schemas.microsoft.com/office/powerpoint/2010/main" val="350808228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Paragraph">
    <p:bg>
      <p:bgPr>
        <a:solidFill>
          <a:srgbClr val="1F1F1F"/>
        </a:solidFill>
        <a:effectLst/>
      </p:bgPr>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1229758" y="3977638"/>
            <a:ext cx="7134780" cy="7165038"/>
          </a:xfrm>
          <a:prstGeom prst="rect">
            <a:avLst/>
          </a:prstGeom>
        </p:spPr>
        <p:txBody>
          <a:bodyPr/>
          <a:lstStyle>
            <a:lvl1pPr marL="0" indent="0">
              <a:buNone/>
              <a:defRPr sz="2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autem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illum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a:t>
            </a:r>
            <a:r>
              <a:rPr lang="en-US" dirty="0" err="1"/>
              <a:t>vero</a:t>
            </a:r>
            <a:r>
              <a:rPr lang="en-US" dirty="0"/>
              <a:t> eros et </a:t>
            </a:r>
            <a:r>
              <a:rPr lang="en-US" dirty="0" err="1"/>
              <a:t>accumsan</a:t>
            </a:r>
            <a:r>
              <a:rPr lang="en-US" dirty="0"/>
              <a:t> et </a:t>
            </a:r>
            <a:r>
              <a:rPr lang="en-US" dirty="0" err="1"/>
              <a:t>iusto</a:t>
            </a:r>
            <a:r>
              <a:rPr lang="en-US" dirty="0"/>
              <a:t> </a:t>
            </a:r>
            <a:r>
              <a:rPr lang="en-US" dirty="0" err="1"/>
              <a:t>odio</a:t>
            </a:r>
            <a:r>
              <a:rPr lang="en-US" dirty="0"/>
              <a:t> </a:t>
            </a:r>
            <a:r>
              <a:rPr lang="en-US" dirty="0" err="1"/>
              <a:t>dignissim</a:t>
            </a:r>
            <a:r>
              <a:rPr lang="en-US" dirty="0"/>
              <a:t> qui </a:t>
            </a:r>
            <a:r>
              <a:rPr lang="en-US" dirty="0" err="1"/>
              <a:t>blandit</a:t>
            </a:r>
            <a:r>
              <a:rPr lang="en-US" dirty="0"/>
              <a:t> </a:t>
            </a:r>
            <a:r>
              <a:rPr lang="en-US" dirty="0" err="1"/>
              <a:t>praesent</a:t>
            </a:r>
            <a:r>
              <a:rPr lang="en-US" dirty="0"/>
              <a:t> </a:t>
            </a:r>
            <a:r>
              <a:rPr lang="en-US" dirty="0" err="1"/>
              <a:t>luptatum</a:t>
            </a:r>
            <a:r>
              <a:rPr lang="en-US" dirty="0"/>
              <a:t> </a:t>
            </a:r>
            <a:r>
              <a:rPr lang="en-US" dirty="0" err="1"/>
              <a:t>zzril</a:t>
            </a:r>
            <a:r>
              <a:rPr lang="en-US" dirty="0"/>
              <a:t> </a:t>
            </a:r>
            <a:r>
              <a:rPr lang="en-US" dirty="0" err="1"/>
              <a:t>delenit</a:t>
            </a:r>
            <a:r>
              <a:rPr lang="en-US" dirty="0"/>
              <a:t> </a:t>
            </a:r>
            <a:r>
              <a:rPr lang="en-US" dirty="0" err="1"/>
              <a:t>augue</a:t>
            </a:r>
            <a:r>
              <a:rPr lang="en-US" dirty="0"/>
              <a:t> </a:t>
            </a:r>
            <a:r>
              <a:rPr lang="en-US" dirty="0" err="1"/>
              <a:t>duis</a:t>
            </a:r>
            <a:r>
              <a:rPr lang="en-US" dirty="0"/>
              <a:t> dolore </a:t>
            </a:r>
            <a:r>
              <a:rPr lang="en-US" dirty="0" err="1"/>
              <a:t>te</a:t>
            </a:r>
            <a:r>
              <a:rPr lang="en-US" dirty="0"/>
              <a:t> </a:t>
            </a:r>
            <a:r>
              <a:rPr lang="en-US" dirty="0" err="1"/>
              <a:t>feugait</a:t>
            </a:r>
            <a:r>
              <a:rPr lang="en-US" dirty="0"/>
              <a:t> </a:t>
            </a:r>
            <a:r>
              <a:rPr lang="en-US" dirty="0" err="1"/>
              <a:t>nulla</a:t>
            </a:r>
            <a:r>
              <a:rPr lang="en-US" dirty="0"/>
              <a:t> </a:t>
            </a:r>
            <a:r>
              <a:rPr lang="en-US" dirty="0" err="1"/>
              <a:t>facilisi</a:t>
            </a:r>
            <a:r>
              <a:rPr lang="en-US" dirty="0"/>
              <a:t>.</a:t>
            </a:r>
          </a:p>
          <a:p>
            <a:pPr lvl="0"/>
            <a:endParaRPr lang="en-US" dirty="0"/>
          </a:p>
          <a:p>
            <a:pPr lvl="0"/>
            <a:r>
              <a:rPr lang="en-US" dirty="0"/>
              <a:t>Lorem ipsum dolor sit </a:t>
            </a:r>
            <a:r>
              <a:rPr lang="en-US" dirty="0" err="1"/>
              <a:t>amet</a:t>
            </a:r>
            <a:r>
              <a:rPr lang="en-US" dirty="0"/>
              <a:t>, cons </a:t>
            </a:r>
            <a:r>
              <a:rPr lang="en-US" dirty="0" err="1"/>
              <a:t>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 name="Text Placeholder 6">
            <a:extLst>
              <a:ext uri="{FF2B5EF4-FFF2-40B4-BE49-F238E27FC236}">
                <a16:creationId xmlns:a16="http://schemas.microsoft.com/office/drawing/2014/main" id="{32139A8B-49F7-6A98-5202-0E45D86DE48F}"/>
              </a:ext>
            </a:extLst>
          </p:cNvPr>
          <p:cNvSpPr>
            <a:spLocks noGrp="1"/>
          </p:cNvSpPr>
          <p:nvPr>
            <p:ph type="body" sz="quarter" idx="10" hasCustomPrompt="1"/>
          </p:nvPr>
        </p:nvSpPr>
        <p:spPr>
          <a:xfrm>
            <a:off x="1216025" y="1899012"/>
            <a:ext cx="8332788" cy="738664"/>
          </a:xfrm>
        </p:spPr>
        <p:txBody>
          <a:bodyPr/>
          <a:lstStyle>
            <a:lvl1pPr>
              <a:defRPr sz="4800">
                <a:solidFill>
                  <a:schemeClr val="bg1">
                    <a:lumMod val="85000"/>
                  </a:schemeClr>
                </a:solidFill>
                <a:latin typeface="Space Grotesk Medium" pitchFamily="2" charset="0"/>
                <a:cs typeface="Space Grotesk Medium" pitchFamily="2" charset="0"/>
              </a:defRPr>
            </a:lvl1pPr>
          </a:lstStyle>
          <a:p>
            <a:pPr lvl="0"/>
            <a:r>
              <a:rPr lang="en-US" dirty="0"/>
              <a:t>Click to edit subtitle</a:t>
            </a:r>
          </a:p>
        </p:txBody>
      </p:sp>
      <p:sp>
        <p:nvSpPr>
          <p:cNvPr id="2" name="Title Placeholder 1">
            <a:extLst>
              <a:ext uri="{FF2B5EF4-FFF2-40B4-BE49-F238E27FC236}">
                <a16:creationId xmlns:a16="http://schemas.microsoft.com/office/drawing/2014/main" id="{6DF14BA2-27A0-B3F2-CA79-80A822235043}"/>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88101695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1224475" y="5833120"/>
            <a:ext cx="3472583"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dirty="0"/>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1216025" y="6943639"/>
            <a:ext cx="3211009" cy="2954655"/>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4919398" y="5833120"/>
            <a:ext cx="3472583"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8622772" y="5833120"/>
            <a:ext cx="3472583"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12326147" y="5833120"/>
            <a:ext cx="3429792"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16021069" y="5833120"/>
            <a:ext cx="3472583"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19724443" y="5833120"/>
            <a:ext cx="3472583" cy="830997"/>
          </a:xfrm>
          <a:prstGeom prst="rect">
            <a:avLst/>
          </a:prstGeom>
        </p:spPr>
        <p:txBody>
          <a:bodyPr anchor="t"/>
          <a:lstStyle>
            <a:lvl1pPr marL="0" indent="0" algn="l">
              <a:spcBef>
                <a:spcPts val="0"/>
              </a:spcBef>
              <a:buNone/>
              <a:defRPr sz="5400" b="0" i="0">
                <a:solidFill>
                  <a:schemeClr val="bg1"/>
                </a:solidFill>
                <a:latin typeface="+mj-lt"/>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4919398" y="6943639"/>
            <a:ext cx="3211009" cy="2954655"/>
          </a:xfrm>
          <a:prstGeom prst="rect">
            <a:avLst/>
          </a:prstGeom>
        </p:spPr>
        <p:txBody>
          <a:bodyPr/>
          <a:lstStyle>
            <a:lvl1pPr marL="0" indent="0">
              <a:buNone/>
              <a:defRPr lang="en-US" sz="24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8622771" y="6943639"/>
            <a:ext cx="3211009" cy="2954655"/>
          </a:xfrm>
          <a:prstGeom prst="rect">
            <a:avLst/>
          </a:prstGeom>
        </p:spPr>
        <p:txBody>
          <a:bodyPr/>
          <a:lstStyle>
            <a:lvl1pPr marL="0" indent="0">
              <a:buNone/>
              <a:defRPr lang="en-US" sz="24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12301538" y="6943639"/>
            <a:ext cx="3211009" cy="2954655"/>
          </a:xfrm>
          <a:prstGeom prst="rect">
            <a:avLst/>
          </a:prstGeom>
        </p:spPr>
        <p:txBody>
          <a:bodyPr/>
          <a:lstStyle>
            <a:lvl1pPr marL="0" indent="0">
              <a:buNone/>
              <a:defRPr sz="2400" b="0" i="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16004911" y="6943639"/>
            <a:ext cx="3211009" cy="2954655"/>
          </a:xfrm>
          <a:prstGeom prst="rect">
            <a:avLst/>
          </a:prstGeom>
        </p:spPr>
        <p:txBody>
          <a:bodyPr/>
          <a:lstStyle>
            <a:lvl1pPr marL="0" indent="0">
              <a:buNone/>
              <a:defRPr lang="en-US" sz="24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19708284" y="6943639"/>
            <a:ext cx="3211009" cy="2954655"/>
          </a:xfrm>
          <a:prstGeom prst="rect">
            <a:avLst/>
          </a:prstGeom>
        </p:spPr>
        <p:txBody>
          <a:bodyPr/>
          <a:lstStyle>
            <a:lvl1pPr marL="0" indent="0">
              <a:buNone/>
              <a:defRPr lang="en-US" sz="24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457022" indent="0">
              <a:buNone/>
              <a:defRPr sz="2400" b="0" i="0">
                <a:latin typeface="Segoe UI" panose="020B0502040204020203" pitchFamily="34" charset="0"/>
                <a:ea typeface="Segoe UI" panose="020B0502040204020203" pitchFamily="34" charset="0"/>
                <a:cs typeface="Segoe UI" panose="020B0502040204020203" pitchFamily="34" charset="0"/>
              </a:defRPr>
            </a:lvl2pPr>
            <a:lvl3pPr marL="914046" indent="0">
              <a:buNone/>
              <a:defRPr sz="2400" b="0" i="0">
                <a:latin typeface="Segoe UI" panose="020B0502040204020203" pitchFamily="34" charset="0"/>
                <a:ea typeface="Segoe UI" panose="020B0502040204020203" pitchFamily="34" charset="0"/>
                <a:cs typeface="Segoe UI" panose="020B0502040204020203" pitchFamily="34" charset="0"/>
              </a:defRPr>
            </a:lvl3pPr>
            <a:lvl4pPr marL="1323464" indent="0">
              <a:buNone/>
              <a:defRPr sz="2400" b="0" i="0">
                <a:latin typeface="Segoe UI" panose="020B0502040204020203" pitchFamily="34" charset="0"/>
                <a:ea typeface="Segoe UI" panose="020B0502040204020203" pitchFamily="34" charset="0"/>
                <a:cs typeface="Segoe UI" panose="020B0502040204020203" pitchFamily="34" charset="0"/>
              </a:defRPr>
            </a:lvl4pPr>
            <a:lvl5pPr marL="1710664" indent="0">
              <a:buNone/>
              <a:defRPr sz="24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a:t>
            </a:r>
            <a:r>
              <a:rPr lang="en-US" dirty="0" err="1"/>
              <a:t>minum</a:t>
            </a:r>
            <a:r>
              <a:rPr lang="en-US" dirty="0"/>
              <a:t> </a:t>
            </a:r>
            <a:r>
              <a:rPr lang="en-US" dirty="0" err="1"/>
              <a:t>veniam</a:t>
            </a:r>
            <a:r>
              <a:rPr lang="en-US" dirty="0"/>
              <a:t>, </a:t>
            </a:r>
            <a:r>
              <a:rPr lang="en-US" dirty="0" err="1"/>
              <a:t>quis</a:t>
            </a:r>
            <a:r>
              <a:rPr lang="en-US" dirty="0"/>
              <a:t> </a:t>
            </a:r>
            <a:r>
              <a:rPr lang="en-US" dirty="0" err="1"/>
              <a:t>nostrud</a:t>
            </a:r>
            <a:r>
              <a:rPr lang="en-US" dirty="0"/>
              <a:t>. </a:t>
            </a:r>
          </a:p>
        </p:txBody>
      </p:sp>
      <p:sp>
        <p:nvSpPr>
          <p:cNvPr id="3" name="Text Placeholder 6">
            <a:extLst>
              <a:ext uri="{FF2B5EF4-FFF2-40B4-BE49-F238E27FC236}">
                <a16:creationId xmlns:a16="http://schemas.microsoft.com/office/drawing/2014/main" id="{E3F43918-7BA5-7272-8748-021698D04878}"/>
              </a:ext>
            </a:extLst>
          </p:cNvPr>
          <p:cNvSpPr>
            <a:spLocks noGrp="1"/>
          </p:cNvSpPr>
          <p:nvPr>
            <p:ph type="body" sz="quarter" idx="10" hasCustomPrompt="1"/>
          </p:nvPr>
        </p:nvSpPr>
        <p:spPr>
          <a:xfrm>
            <a:off x="1216025" y="1899012"/>
            <a:ext cx="8332788" cy="738664"/>
          </a:xfrm>
        </p:spPr>
        <p:txBody>
          <a:bodyPr/>
          <a:lstStyle>
            <a:lvl1pPr>
              <a:defRPr sz="4800">
                <a:solidFill>
                  <a:schemeClr val="bg1"/>
                </a:solidFill>
                <a:latin typeface="Space Grotesk Medium" pitchFamily="2" charset="0"/>
                <a:cs typeface="Space Grotesk Medium" pitchFamily="2" charset="0"/>
              </a:defRPr>
            </a:lvl1pPr>
          </a:lstStyle>
          <a:p>
            <a:pPr lvl="0"/>
            <a:r>
              <a:rPr lang="en-US" dirty="0"/>
              <a:t>Click to edit subtitle</a:t>
            </a:r>
          </a:p>
        </p:txBody>
      </p:sp>
      <p:sp>
        <p:nvSpPr>
          <p:cNvPr id="5" name="Title Placeholder 1">
            <a:extLst>
              <a:ext uri="{FF2B5EF4-FFF2-40B4-BE49-F238E27FC236}">
                <a16:creationId xmlns:a16="http://schemas.microsoft.com/office/drawing/2014/main" id="{B19E755E-A2E0-76F7-336A-4E75EBF02E8E}"/>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318554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99847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55" Type="http://schemas.openxmlformats.org/officeDocument/2006/relationships/image" Target="../media/image2.svg"/><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slideLayout" Target="../slideLayouts/slideLayout89.xml"/><Relationship Id="rId54" Type="http://schemas.openxmlformats.org/officeDocument/2006/relationships/image" Target="../media/image1.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theme" Target="../theme/theme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3"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1231109" y="2871007"/>
            <a:ext cx="22039909" cy="2733056"/>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7175"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584"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92"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C2967733-C0DE-BADA-75ED-9F6DE2ACB70F}"/>
              </a:ext>
            </a:extLst>
          </p:cNvPr>
          <p:cNvPicPr>
            <a:picLocks noChangeAspect="1"/>
          </p:cNvPicPr>
          <p:nvPr userDrawn="1"/>
        </p:nvPicPr>
        <p:blipFill rotWithShape="1">
          <a:blip r:embed="rId50">
            <a:extLst>
              <a:ext uri="{96DAC541-7B7A-43D3-8B79-37D633B846F1}">
                <asvg:svgBlip xmlns:asvg="http://schemas.microsoft.com/office/drawing/2016/SVG/main" r:embed="rId51"/>
              </a:ext>
            </a:extLst>
          </a:blip>
          <a:srcRect t="9251" r="8198" b="2669"/>
          <a:stretch/>
        </p:blipFill>
        <p:spPr>
          <a:xfrm>
            <a:off x="8355626" y="0"/>
            <a:ext cx="16031549" cy="13715998"/>
          </a:xfrm>
          <a:prstGeom prst="rect">
            <a:avLst/>
          </a:prstGeom>
        </p:spPr>
      </p:pic>
      <p:sp>
        <p:nvSpPr>
          <p:cNvPr id="36" name="Title Placeholder 35">
            <a:extLst>
              <a:ext uri="{FF2B5EF4-FFF2-40B4-BE49-F238E27FC236}">
                <a16:creationId xmlns:a16="http://schemas.microsoft.com/office/drawing/2014/main" id="{2D8919B1-48E6-1CEA-AF2D-754D6369C152}"/>
              </a:ext>
            </a:extLst>
          </p:cNvPr>
          <p:cNvSpPr>
            <a:spLocks noGrp="1"/>
          </p:cNvSpPr>
          <p:nvPr>
            <p:ph type="title"/>
          </p:nvPr>
        </p:nvSpPr>
        <p:spPr>
          <a:xfrm>
            <a:off x="1216025" y="1088349"/>
            <a:ext cx="10698442" cy="923330"/>
          </a:xfrm>
          <a:prstGeom prst="rect">
            <a:avLst/>
          </a:prstGeom>
        </p:spPr>
        <p:txBody>
          <a:bodyPr vert="horz" wrap="none" lIns="0" tIns="0" rIns="0" bIns="0" rtlCol="0" anchor="ctr">
            <a:spAutoFit/>
          </a:bodyPr>
          <a:lstStyle/>
          <a:p>
            <a:r>
              <a:rPr lang="en-US" dirty="0"/>
              <a:t>Click to edit Master title style</a:t>
            </a:r>
          </a:p>
        </p:txBody>
      </p:sp>
    </p:spTree>
    <p:extLst>
      <p:ext uri="{BB962C8B-B14F-4D97-AF65-F5344CB8AC3E}">
        <p14:creationId xmlns:p14="http://schemas.microsoft.com/office/powerpoint/2010/main" val="3082754920"/>
      </p:ext>
    </p:extLst>
  </p:cSld>
  <p:clrMap bg1="lt1" tx1="dk1" bg2="lt2" tx2="dk2" accent1="accent1" accent2="accent2" accent3="accent3" accent4="accent4" accent5="accent5" accent6="accent6" hlink="hlink" folHlink="folHlink"/>
  <p:sldLayoutIdLst>
    <p:sldLayoutId id="2147486081" r:id="rId1"/>
    <p:sldLayoutId id="2147486054" r:id="rId2"/>
    <p:sldLayoutId id="2147485838" r:id="rId3"/>
    <p:sldLayoutId id="2147485846" r:id="rId4"/>
    <p:sldLayoutId id="2147485866" r:id="rId5"/>
    <p:sldLayoutId id="2147485847" r:id="rId6"/>
    <p:sldLayoutId id="2147486085" r:id="rId7"/>
    <p:sldLayoutId id="2147485848" r:id="rId8"/>
    <p:sldLayoutId id="2147485676" r:id="rId9"/>
    <p:sldLayoutId id="2147485674" r:id="rId10"/>
    <p:sldLayoutId id="2147486083" r:id="rId11"/>
    <p:sldLayoutId id="2147485867" r:id="rId12"/>
    <p:sldLayoutId id="2147485673" r:id="rId13"/>
    <p:sldLayoutId id="2147485840" r:id="rId14"/>
    <p:sldLayoutId id="2147485679" r:id="rId15"/>
    <p:sldLayoutId id="2147485680" r:id="rId16"/>
    <p:sldLayoutId id="2147485038" r:id="rId17"/>
    <p:sldLayoutId id="2147485755" r:id="rId18"/>
    <p:sldLayoutId id="2147485716" r:id="rId19"/>
    <p:sldLayoutId id="2147485758" r:id="rId20"/>
    <p:sldLayoutId id="2147485769" r:id="rId21"/>
    <p:sldLayoutId id="2147485844" r:id="rId22"/>
    <p:sldLayoutId id="2147485757" r:id="rId23"/>
    <p:sldLayoutId id="2147485752" r:id="rId24"/>
    <p:sldLayoutId id="2147486056" r:id="rId25"/>
    <p:sldLayoutId id="2147485845" r:id="rId26"/>
    <p:sldLayoutId id="2147485864" r:id="rId27"/>
    <p:sldLayoutId id="2147485861" r:id="rId28"/>
    <p:sldLayoutId id="2147485860" r:id="rId29"/>
    <p:sldLayoutId id="2147485859" r:id="rId30"/>
    <p:sldLayoutId id="2147485858" r:id="rId31"/>
    <p:sldLayoutId id="2147485857" r:id="rId32"/>
    <p:sldLayoutId id="2147485855" r:id="rId33"/>
    <p:sldLayoutId id="2147485856" r:id="rId34"/>
    <p:sldLayoutId id="2147485718" r:id="rId35"/>
    <p:sldLayoutId id="2147485753" r:id="rId36"/>
    <p:sldLayoutId id="2147485762" r:id="rId37"/>
    <p:sldLayoutId id="2147485870" r:id="rId38"/>
    <p:sldLayoutId id="2147485868" r:id="rId39"/>
    <p:sldLayoutId id="2147485842" r:id="rId40"/>
    <p:sldLayoutId id="2147486084" r:id="rId41"/>
    <p:sldLayoutId id="2147485854" r:id="rId42"/>
    <p:sldLayoutId id="2147485715" r:id="rId43"/>
    <p:sldLayoutId id="2147485760" r:id="rId44"/>
    <p:sldLayoutId id="2147485836" r:id="rId45"/>
    <p:sldLayoutId id="2147485863" r:id="rId46"/>
    <p:sldLayoutId id="2147486082" r:id="rId47"/>
    <p:sldLayoutId id="2147486087" r:id="rId48"/>
  </p:sldLayoutIdLst>
  <p:transition>
    <p:fade/>
  </p:transition>
  <p:hf sldNum="0" hdr="0" ftr="0" dt="0"/>
  <p:txStyles>
    <p:titleStyle>
      <a:lvl1pPr algn="l" defTabSz="1865484" rtl="0" eaLnBrk="1" latinLnBrk="0" hangingPunct="1">
        <a:lnSpc>
          <a:spcPct val="100000"/>
        </a:lnSpc>
        <a:spcBef>
          <a:spcPct val="0"/>
        </a:spcBef>
        <a:buNone/>
        <a:defRPr lang="en-US" sz="6000" b="0" kern="1200" cap="none" spc="-100" baseline="0" dirty="0">
          <a:ln w="3175">
            <a:noFill/>
          </a:ln>
          <a:gradFill>
            <a:gsLst>
              <a:gs pos="53000">
                <a:srgbClr val="512BD4"/>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p:titleStyle>
    <p:bodyStyle>
      <a:lvl1pPr marL="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48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66" userDrawn="1">
          <p15:clr>
            <a:srgbClr val="C35EA4"/>
          </p15:clr>
        </p15:guide>
        <p15:guide id="17" pos="3100" userDrawn="1">
          <p15:clr>
            <a:srgbClr val="C35EA4"/>
          </p15:clr>
        </p15:guide>
        <p15:guide id="25" orient="horz" pos="8272" userDrawn="1">
          <p15:clr>
            <a:srgbClr val="C35EA4"/>
          </p15:clr>
        </p15:guide>
        <p15:guide id="26" orient="horz" pos="7889" userDrawn="1">
          <p15:clr>
            <a:srgbClr val="C35EA4"/>
          </p15:clr>
        </p15:guide>
        <p15:guide id="28" pos="14597" userDrawn="1">
          <p15:clr>
            <a:srgbClr val="A4A3A4"/>
          </p15:clr>
        </p15:guide>
        <p15:guide id="30" pos="5269" userDrawn="1">
          <p15:clr>
            <a:srgbClr val="C35EA4"/>
          </p15:clr>
        </p15:guide>
        <p15:guide id="31" pos="4102" userDrawn="1">
          <p15:clr>
            <a:srgbClr val="C35EA4"/>
          </p15:clr>
        </p15:guide>
        <p15:guide id="32" pos="2930" userDrawn="1">
          <p15:clr>
            <a:srgbClr val="C35EA4"/>
          </p15:clr>
        </p15:guide>
        <p15:guide id="33" pos="1933" userDrawn="1">
          <p15:clr>
            <a:srgbClr val="C35EA4"/>
          </p15:clr>
        </p15:guide>
        <p15:guide id="34" pos="1777" userDrawn="1">
          <p15:clr>
            <a:srgbClr val="C35EA4"/>
          </p15:clr>
        </p15:guide>
        <p15:guide id="35" pos="5419" userDrawn="1">
          <p15:clr>
            <a:srgbClr val="C35EA4"/>
          </p15:clr>
        </p15:guide>
        <p15:guide id="36" pos="4267" userDrawn="1">
          <p15:clr>
            <a:srgbClr val="C35EA4"/>
          </p15:clr>
        </p15:guide>
        <p15:guide id="37" pos="6416" userDrawn="1">
          <p15:clr>
            <a:srgbClr val="C35EA4"/>
          </p15:clr>
        </p15:guide>
        <p15:guide id="38" pos="6587" userDrawn="1">
          <p15:clr>
            <a:srgbClr val="C35EA4"/>
          </p15:clr>
        </p15:guide>
        <p15:guide id="39" pos="7589" userDrawn="1">
          <p15:clr>
            <a:srgbClr val="C35EA4"/>
          </p15:clr>
        </p15:guide>
        <p15:guide id="40" pos="7749" userDrawn="1">
          <p15:clr>
            <a:srgbClr val="C35EA4"/>
          </p15:clr>
        </p15:guide>
        <p15:guide id="41" pos="8752" userDrawn="1">
          <p15:clr>
            <a:srgbClr val="C35EA4"/>
          </p15:clr>
        </p15:guide>
        <p15:guide id="42" pos="8923" userDrawn="1">
          <p15:clr>
            <a:srgbClr val="C35EA4"/>
          </p15:clr>
        </p15:guide>
        <p15:guide id="43" pos="9913" userDrawn="1">
          <p15:clr>
            <a:srgbClr val="C35EA4"/>
          </p15:clr>
        </p15:guide>
        <p15:guide id="44" pos="10085" userDrawn="1">
          <p15:clr>
            <a:srgbClr val="C35EA4"/>
          </p15:clr>
        </p15:guide>
        <p15:guide id="45" pos="11088" userDrawn="1">
          <p15:clr>
            <a:srgbClr val="C35EA4"/>
          </p15:clr>
        </p15:guide>
        <p15:guide id="46" pos="11259" userDrawn="1">
          <p15:clr>
            <a:srgbClr val="C35EA4"/>
          </p15:clr>
        </p15:guide>
        <p15:guide id="47" pos="12251" userDrawn="1">
          <p15:clr>
            <a:srgbClr val="C35EA4"/>
          </p15:clr>
        </p15:guide>
        <p15:guide id="48" pos="12416" userDrawn="1">
          <p15:clr>
            <a:srgbClr val="C35EA4"/>
          </p15:clr>
        </p15:guide>
        <p15:guide id="49" pos="13429" userDrawn="1">
          <p15:clr>
            <a:srgbClr val="C35EA4"/>
          </p15:clr>
        </p15:guide>
        <p15:guide id="50" pos="13595" userDrawn="1">
          <p15:clr>
            <a:srgbClr val="C35EA4"/>
          </p15:clr>
        </p15:guide>
        <p15:guide id="51" orient="horz" pos="768"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1231109" y="2871007"/>
            <a:ext cx="22039909" cy="2733056"/>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7175"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584"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92"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C2967733-C0DE-BADA-75ED-9F6DE2ACB70F}"/>
              </a:ext>
            </a:extLst>
          </p:cNvPr>
          <p:cNvPicPr>
            <a:picLocks noChangeAspect="1"/>
          </p:cNvPicPr>
          <p:nvPr userDrawn="1"/>
        </p:nvPicPr>
        <p:blipFill rotWithShape="1">
          <a:blip r:embed="rId54">
            <a:extLst>
              <a:ext uri="{96DAC541-7B7A-43D3-8B79-37D633B846F1}">
                <asvg:svgBlip xmlns:asvg="http://schemas.microsoft.com/office/drawing/2016/SVG/main" r:embed="rId55"/>
              </a:ext>
            </a:extLst>
          </a:blip>
          <a:srcRect t="9251" r="8198" b="2669"/>
          <a:stretch/>
        </p:blipFill>
        <p:spPr>
          <a:xfrm>
            <a:off x="8355626" y="0"/>
            <a:ext cx="16031549" cy="13715998"/>
          </a:xfrm>
          <a:prstGeom prst="rect">
            <a:avLst/>
          </a:prstGeom>
        </p:spPr>
      </p:pic>
      <p:sp>
        <p:nvSpPr>
          <p:cNvPr id="2" name="Title Placeholder 1">
            <a:extLst>
              <a:ext uri="{FF2B5EF4-FFF2-40B4-BE49-F238E27FC236}">
                <a16:creationId xmlns:a16="http://schemas.microsoft.com/office/drawing/2014/main" id="{111D7F93-964D-E7FE-6709-666D9AD492E5}"/>
              </a:ext>
            </a:extLst>
          </p:cNvPr>
          <p:cNvSpPr>
            <a:spLocks noGrp="1"/>
          </p:cNvSpPr>
          <p:nvPr>
            <p:ph type="title"/>
          </p:nvPr>
        </p:nvSpPr>
        <p:spPr>
          <a:xfrm>
            <a:off x="1180309" y="1084574"/>
            <a:ext cx="21034375" cy="837186"/>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389543836"/>
      </p:ext>
    </p:extLst>
  </p:cSld>
  <p:clrMap bg1="lt1" tx1="dk1" bg2="lt2" tx2="dk2" accent1="accent1" accent2="accent2" accent3="accent3" accent4="accent4" accent5="accent5" accent6="accent6" hlink="hlink" folHlink="folHlink"/>
  <p:sldLayoutIdLst>
    <p:sldLayoutId id="2147486091" r:id="rId1"/>
    <p:sldLayoutId id="2147486092" r:id="rId2"/>
    <p:sldLayoutId id="2147486093" r:id="rId3"/>
    <p:sldLayoutId id="2147486094" r:id="rId4"/>
    <p:sldLayoutId id="2147486095" r:id="rId5"/>
    <p:sldLayoutId id="2147486096" r:id="rId6"/>
    <p:sldLayoutId id="2147486097" r:id="rId7"/>
    <p:sldLayoutId id="2147486098" r:id="rId8"/>
    <p:sldLayoutId id="2147486099" r:id="rId9"/>
    <p:sldLayoutId id="2147486100" r:id="rId10"/>
    <p:sldLayoutId id="2147486101" r:id="rId11"/>
    <p:sldLayoutId id="2147486102" r:id="rId12"/>
    <p:sldLayoutId id="2147486103" r:id="rId13"/>
    <p:sldLayoutId id="2147486104" r:id="rId14"/>
    <p:sldLayoutId id="2147486105" r:id="rId15"/>
    <p:sldLayoutId id="2147486106" r:id="rId16"/>
    <p:sldLayoutId id="2147486107" r:id="rId17"/>
    <p:sldLayoutId id="2147486108" r:id="rId18"/>
    <p:sldLayoutId id="2147486109" r:id="rId19"/>
    <p:sldLayoutId id="2147486110" r:id="rId20"/>
    <p:sldLayoutId id="2147486111" r:id="rId21"/>
    <p:sldLayoutId id="2147486112" r:id="rId22"/>
    <p:sldLayoutId id="2147486113" r:id="rId23"/>
    <p:sldLayoutId id="2147486114" r:id="rId24"/>
    <p:sldLayoutId id="2147486115" r:id="rId25"/>
    <p:sldLayoutId id="2147486116" r:id="rId26"/>
    <p:sldLayoutId id="2147486117" r:id="rId27"/>
    <p:sldLayoutId id="2147486118" r:id="rId28"/>
    <p:sldLayoutId id="2147486119" r:id="rId29"/>
    <p:sldLayoutId id="2147486120" r:id="rId30"/>
    <p:sldLayoutId id="2147486121" r:id="rId31"/>
    <p:sldLayoutId id="2147486122" r:id="rId32"/>
    <p:sldLayoutId id="2147486123" r:id="rId33"/>
    <p:sldLayoutId id="2147486124" r:id="rId34"/>
    <p:sldLayoutId id="2147486125" r:id="rId35"/>
    <p:sldLayoutId id="2147486126" r:id="rId36"/>
    <p:sldLayoutId id="2147486127" r:id="rId37"/>
    <p:sldLayoutId id="2147486128" r:id="rId38"/>
    <p:sldLayoutId id="2147486129" r:id="rId39"/>
    <p:sldLayoutId id="2147486130" r:id="rId40"/>
    <p:sldLayoutId id="2147486131" r:id="rId41"/>
    <p:sldLayoutId id="2147486132" r:id="rId42"/>
    <p:sldLayoutId id="2147486133" r:id="rId43"/>
    <p:sldLayoutId id="2147486134" r:id="rId44"/>
    <p:sldLayoutId id="2147486135" r:id="rId45"/>
    <p:sldLayoutId id="2147486136" r:id="rId46"/>
    <p:sldLayoutId id="2147486137" r:id="rId47"/>
    <p:sldLayoutId id="2147486138" r:id="rId48"/>
    <p:sldLayoutId id="2147486140" r:id="rId49"/>
    <p:sldLayoutId id="2147486141" r:id="rId50"/>
    <p:sldLayoutId id="2147486142" r:id="rId51"/>
    <p:sldLayoutId id="2147486143" r:id="rId52"/>
  </p:sldLayoutIdLst>
  <p:transition>
    <p:fade/>
  </p:transition>
  <p:hf sldNum="0" hdr="0" ftr="0" dt="0"/>
  <p:txStyles>
    <p:titleStyle>
      <a:lvl1pPr marL="0" algn="l"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p:titleStyle>
    <p:bodyStyle>
      <a:lvl1pPr marL="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4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66">
          <p15:clr>
            <a:srgbClr val="C35EA4"/>
          </p15:clr>
        </p15:guide>
        <p15:guide id="17" pos="3100">
          <p15:clr>
            <a:srgbClr val="C35EA4"/>
          </p15:clr>
        </p15:guide>
        <p15:guide id="25" orient="horz" pos="8272">
          <p15:clr>
            <a:srgbClr val="C35EA4"/>
          </p15:clr>
        </p15:guide>
        <p15:guide id="26" orient="horz" pos="7889">
          <p15:clr>
            <a:srgbClr val="C35EA4"/>
          </p15:clr>
        </p15:guide>
        <p15:guide id="28" pos="14597">
          <p15:clr>
            <a:srgbClr val="A4A3A4"/>
          </p15:clr>
        </p15:guide>
        <p15:guide id="30" pos="5269">
          <p15:clr>
            <a:srgbClr val="C35EA4"/>
          </p15:clr>
        </p15:guide>
        <p15:guide id="31" pos="4102">
          <p15:clr>
            <a:srgbClr val="C35EA4"/>
          </p15:clr>
        </p15:guide>
        <p15:guide id="32" pos="2930">
          <p15:clr>
            <a:srgbClr val="C35EA4"/>
          </p15:clr>
        </p15:guide>
        <p15:guide id="33" pos="1933">
          <p15:clr>
            <a:srgbClr val="C35EA4"/>
          </p15:clr>
        </p15:guide>
        <p15:guide id="34" pos="1763">
          <p15:clr>
            <a:srgbClr val="C35EA4"/>
          </p15:clr>
        </p15:guide>
        <p15:guide id="35" pos="5419">
          <p15:clr>
            <a:srgbClr val="C35EA4"/>
          </p15:clr>
        </p15:guide>
        <p15:guide id="36" pos="4267">
          <p15:clr>
            <a:srgbClr val="C35EA4"/>
          </p15:clr>
        </p15:guide>
        <p15:guide id="37" pos="6416">
          <p15:clr>
            <a:srgbClr val="C35EA4"/>
          </p15:clr>
        </p15:guide>
        <p15:guide id="38" pos="6587">
          <p15:clr>
            <a:srgbClr val="C35EA4"/>
          </p15:clr>
        </p15:guide>
        <p15:guide id="39" pos="7589">
          <p15:clr>
            <a:srgbClr val="C35EA4"/>
          </p15:clr>
        </p15:guide>
        <p15:guide id="40" pos="7749">
          <p15:clr>
            <a:srgbClr val="C35EA4"/>
          </p15:clr>
        </p15:guide>
        <p15:guide id="41" pos="8752">
          <p15:clr>
            <a:srgbClr val="C35EA4"/>
          </p15:clr>
        </p15:guide>
        <p15:guide id="42" pos="8923">
          <p15:clr>
            <a:srgbClr val="C35EA4"/>
          </p15:clr>
        </p15:guide>
        <p15:guide id="43" pos="9913">
          <p15:clr>
            <a:srgbClr val="C35EA4"/>
          </p15:clr>
        </p15:guide>
        <p15:guide id="44" pos="10085">
          <p15:clr>
            <a:srgbClr val="C35EA4"/>
          </p15:clr>
        </p15:guide>
        <p15:guide id="45" pos="11088">
          <p15:clr>
            <a:srgbClr val="C35EA4"/>
          </p15:clr>
        </p15:guide>
        <p15:guide id="46" pos="11259">
          <p15:clr>
            <a:srgbClr val="C35EA4"/>
          </p15:clr>
        </p15:guide>
        <p15:guide id="47" pos="12251">
          <p15:clr>
            <a:srgbClr val="C35EA4"/>
          </p15:clr>
        </p15:guide>
        <p15:guide id="48" pos="12416">
          <p15:clr>
            <a:srgbClr val="C35EA4"/>
          </p15:clr>
        </p15:guide>
        <p15:guide id="49" pos="13429">
          <p15:clr>
            <a:srgbClr val="C35EA4"/>
          </p15:clr>
        </p15:guide>
        <p15:guide id="50" pos="13595">
          <p15:clr>
            <a:srgbClr val="C35EA4"/>
          </p15:clr>
        </p15:guide>
        <p15:guide id="51" orient="horz" pos="76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2.gif"/></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8.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3" Type="http://schemas.openxmlformats.org/officeDocument/2006/relationships/image" Target="../media/image38.sv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svg"/><Relationship Id="rId21" Type="http://schemas.openxmlformats.org/officeDocument/2006/relationships/image" Target="../media/image46.sv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svg"/><Relationship Id="rId50" Type="http://schemas.openxmlformats.org/officeDocument/2006/relationships/image" Target="../media/image75.png"/><Relationship Id="rId55" Type="http://schemas.openxmlformats.org/officeDocument/2006/relationships/image" Target="../media/image80.svg"/><Relationship Id="rId63" Type="http://schemas.openxmlformats.org/officeDocument/2006/relationships/image" Target="../media/image88.svg"/><Relationship Id="rId68" Type="http://schemas.openxmlformats.org/officeDocument/2006/relationships/image" Target="../media/image95.png"/><Relationship Id="rId76" Type="http://schemas.openxmlformats.org/officeDocument/2006/relationships/image" Target="../media/image103.png"/><Relationship Id="rId84" Type="http://schemas.openxmlformats.org/officeDocument/2006/relationships/image" Target="../media/image111.png"/><Relationship Id="rId89" Type="http://schemas.openxmlformats.org/officeDocument/2006/relationships/image" Target="../media/image116.svg"/><Relationship Id="rId7" Type="http://schemas.openxmlformats.org/officeDocument/2006/relationships/image" Target="../media/image32.svg"/><Relationship Id="rId71" Type="http://schemas.openxmlformats.org/officeDocument/2006/relationships/image" Target="../media/image98.svg"/><Relationship Id="rId92" Type="http://schemas.openxmlformats.org/officeDocument/2006/relationships/image" Target="../media/image119.png"/><Relationship Id="rId2" Type="http://schemas.openxmlformats.org/officeDocument/2006/relationships/image" Target="../media/image27.png"/><Relationship Id="rId16" Type="http://schemas.openxmlformats.org/officeDocument/2006/relationships/image" Target="../media/image41.png"/><Relationship Id="rId29" Type="http://schemas.openxmlformats.org/officeDocument/2006/relationships/image" Target="../media/image54.svg"/><Relationship Id="rId11" Type="http://schemas.openxmlformats.org/officeDocument/2006/relationships/image" Target="../media/image36.sv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svg"/><Relationship Id="rId40" Type="http://schemas.openxmlformats.org/officeDocument/2006/relationships/image" Target="../media/image65.png"/><Relationship Id="rId45" Type="http://schemas.openxmlformats.org/officeDocument/2006/relationships/image" Target="../media/image70.svg"/><Relationship Id="rId53" Type="http://schemas.openxmlformats.org/officeDocument/2006/relationships/image" Target="../media/image78.svg"/><Relationship Id="rId58" Type="http://schemas.openxmlformats.org/officeDocument/2006/relationships/image" Target="../media/image83.png"/><Relationship Id="rId66" Type="http://schemas.openxmlformats.org/officeDocument/2006/relationships/image" Target="../media/image93.png"/><Relationship Id="rId74" Type="http://schemas.openxmlformats.org/officeDocument/2006/relationships/image" Target="../media/image101.png"/><Relationship Id="rId79" Type="http://schemas.openxmlformats.org/officeDocument/2006/relationships/image" Target="../media/image106.svg"/><Relationship Id="rId87" Type="http://schemas.openxmlformats.org/officeDocument/2006/relationships/image" Target="../media/image114.svg"/><Relationship Id="rId5" Type="http://schemas.openxmlformats.org/officeDocument/2006/relationships/image" Target="../media/image30.svg"/><Relationship Id="rId61" Type="http://schemas.openxmlformats.org/officeDocument/2006/relationships/image" Target="../media/image86.svg"/><Relationship Id="rId82" Type="http://schemas.openxmlformats.org/officeDocument/2006/relationships/image" Target="../media/image109.png"/><Relationship Id="rId90" Type="http://schemas.openxmlformats.org/officeDocument/2006/relationships/image" Target="../media/image117.png"/><Relationship Id="rId95" Type="http://schemas.openxmlformats.org/officeDocument/2006/relationships/image" Target="../media/image122.svg"/><Relationship Id="rId19" Type="http://schemas.openxmlformats.org/officeDocument/2006/relationships/image" Target="../media/image44.sv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svg"/><Relationship Id="rId30" Type="http://schemas.openxmlformats.org/officeDocument/2006/relationships/image" Target="../media/image55.png"/><Relationship Id="rId35" Type="http://schemas.openxmlformats.org/officeDocument/2006/relationships/image" Target="../media/image60.svg"/><Relationship Id="rId43" Type="http://schemas.openxmlformats.org/officeDocument/2006/relationships/image" Target="../media/image68.svg"/><Relationship Id="rId48" Type="http://schemas.openxmlformats.org/officeDocument/2006/relationships/image" Target="../media/image73.png"/><Relationship Id="rId56" Type="http://schemas.openxmlformats.org/officeDocument/2006/relationships/image" Target="../media/image81.png"/><Relationship Id="rId64" Type="http://schemas.openxmlformats.org/officeDocument/2006/relationships/image" Target="../media/image90.png"/><Relationship Id="rId69" Type="http://schemas.openxmlformats.org/officeDocument/2006/relationships/image" Target="../media/image96.svg"/><Relationship Id="rId77" Type="http://schemas.openxmlformats.org/officeDocument/2006/relationships/image" Target="../media/image104.svg"/><Relationship Id="rId8" Type="http://schemas.openxmlformats.org/officeDocument/2006/relationships/image" Target="../media/image33.png"/><Relationship Id="rId51" Type="http://schemas.openxmlformats.org/officeDocument/2006/relationships/image" Target="../media/image76.svg"/><Relationship Id="rId72" Type="http://schemas.openxmlformats.org/officeDocument/2006/relationships/image" Target="../media/image99.png"/><Relationship Id="rId80" Type="http://schemas.openxmlformats.org/officeDocument/2006/relationships/image" Target="../media/image107.png"/><Relationship Id="rId85" Type="http://schemas.openxmlformats.org/officeDocument/2006/relationships/image" Target="../media/image112.svg"/><Relationship Id="rId93" Type="http://schemas.openxmlformats.org/officeDocument/2006/relationships/image" Target="../media/image120.svg"/><Relationship Id="rId3" Type="http://schemas.openxmlformats.org/officeDocument/2006/relationships/image" Target="../media/image28.svg"/><Relationship Id="rId12" Type="http://schemas.openxmlformats.org/officeDocument/2006/relationships/image" Target="../media/image37.png"/><Relationship Id="rId17" Type="http://schemas.openxmlformats.org/officeDocument/2006/relationships/image" Target="../media/image42.svg"/><Relationship Id="rId25" Type="http://schemas.openxmlformats.org/officeDocument/2006/relationships/image" Target="../media/image50.svg"/><Relationship Id="rId33" Type="http://schemas.openxmlformats.org/officeDocument/2006/relationships/image" Target="../media/image58.svg"/><Relationship Id="rId38" Type="http://schemas.openxmlformats.org/officeDocument/2006/relationships/image" Target="../media/image63.png"/><Relationship Id="rId46" Type="http://schemas.openxmlformats.org/officeDocument/2006/relationships/image" Target="../media/image71.png"/><Relationship Id="rId59" Type="http://schemas.openxmlformats.org/officeDocument/2006/relationships/image" Target="../media/image84.svg"/><Relationship Id="rId67" Type="http://schemas.openxmlformats.org/officeDocument/2006/relationships/image" Target="../media/image94.svg"/><Relationship Id="rId20" Type="http://schemas.openxmlformats.org/officeDocument/2006/relationships/image" Target="../media/image45.png"/><Relationship Id="rId41" Type="http://schemas.openxmlformats.org/officeDocument/2006/relationships/image" Target="../media/image66.svg"/><Relationship Id="rId54" Type="http://schemas.openxmlformats.org/officeDocument/2006/relationships/image" Target="../media/image79.png"/><Relationship Id="rId62" Type="http://schemas.openxmlformats.org/officeDocument/2006/relationships/image" Target="../media/image87.png"/><Relationship Id="rId70" Type="http://schemas.openxmlformats.org/officeDocument/2006/relationships/image" Target="../media/image97.png"/><Relationship Id="rId75" Type="http://schemas.openxmlformats.org/officeDocument/2006/relationships/image" Target="../media/image102.svg"/><Relationship Id="rId83" Type="http://schemas.openxmlformats.org/officeDocument/2006/relationships/image" Target="../media/image110.svg"/><Relationship Id="rId88" Type="http://schemas.openxmlformats.org/officeDocument/2006/relationships/image" Target="../media/image115.png"/><Relationship Id="rId91" Type="http://schemas.openxmlformats.org/officeDocument/2006/relationships/image" Target="../media/image118.svg"/><Relationship Id="rId1" Type="http://schemas.openxmlformats.org/officeDocument/2006/relationships/slideLayout" Target="../slideLayouts/slideLayout40.xml"/><Relationship Id="rId6" Type="http://schemas.openxmlformats.org/officeDocument/2006/relationships/image" Target="../media/image31.png"/><Relationship Id="rId15" Type="http://schemas.openxmlformats.org/officeDocument/2006/relationships/image" Target="../media/image40.svg"/><Relationship Id="rId23" Type="http://schemas.openxmlformats.org/officeDocument/2006/relationships/image" Target="../media/image48.sv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svg"/><Relationship Id="rId57" Type="http://schemas.openxmlformats.org/officeDocument/2006/relationships/image" Target="../media/image82.svg"/><Relationship Id="rId10" Type="http://schemas.openxmlformats.org/officeDocument/2006/relationships/image" Target="../media/image35.png"/><Relationship Id="rId31" Type="http://schemas.openxmlformats.org/officeDocument/2006/relationships/image" Target="../media/image56.svg"/><Relationship Id="rId44" Type="http://schemas.openxmlformats.org/officeDocument/2006/relationships/image" Target="../media/image69.png"/><Relationship Id="rId52" Type="http://schemas.openxmlformats.org/officeDocument/2006/relationships/image" Target="../media/image77.png"/><Relationship Id="rId60" Type="http://schemas.openxmlformats.org/officeDocument/2006/relationships/image" Target="../media/image85.png"/><Relationship Id="rId65" Type="http://schemas.openxmlformats.org/officeDocument/2006/relationships/image" Target="../media/image91.svg"/><Relationship Id="rId73" Type="http://schemas.openxmlformats.org/officeDocument/2006/relationships/image" Target="../media/image100.svg"/><Relationship Id="rId78" Type="http://schemas.openxmlformats.org/officeDocument/2006/relationships/image" Target="../media/image105.png"/><Relationship Id="rId81" Type="http://schemas.openxmlformats.org/officeDocument/2006/relationships/image" Target="../media/image108.svg"/><Relationship Id="rId86" Type="http://schemas.openxmlformats.org/officeDocument/2006/relationships/image" Target="../media/image113.png"/><Relationship Id="rId94" Type="http://schemas.openxmlformats.org/officeDocument/2006/relationships/image" Target="../media/image121.png"/><Relationship Id="rId4" Type="http://schemas.openxmlformats.org/officeDocument/2006/relationships/image" Target="../media/image29.png"/><Relationship Id="rId9" Type="http://schemas.openxmlformats.org/officeDocument/2006/relationships/image" Target="../media/image3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3" Type="http://schemas.openxmlformats.org/officeDocument/2006/relationships/image" Target="../media/image132.svg"/><Relationship Id="rId18" Type="http://schemas.openxmlformats.org/officeDocument/2006/relationships/image" Target="../media/image137.png"/><Relationship Id="rId26" Type="http://schemas.openxmlformats.org/officeDocument/2006/relationships/image" Target="../media/image143.png"/><Relationship Id="rId39" Type="http://schemas.openxmlformats.org/officeDocument/2006/relationships/image" Target="../media/image156.svg"/><Relationship Id="rId21" Type="http://schemas.openxmlformats.org/officeDocument/2006/relationships/image" Target="../media/image140.svg"/><Relationship Id="rId34" Type="http://schemas.openxmlformats.org/officeDocument/2006/relationships/image" Target="../media/image151.png"/><Relationship Id="rId42" Type="http://schemas.openxmlformats.org/officeDocument/2006/relationships/image" Target="../media/image159.png"/><Relationship Id="rId47" Type="http://schemas.openxmlformats.org/officeDocument/2006/relationships/image" Target="../media/image118.svg"/><Relationship Id="rId50" Type="http://schemas.openxmlformats.org/officeDocument/2006/relationships/image" Target="../media/image165.png"/><Relationship Id="rId55" Type="http://schemas.openxmlformats.org/officeDocument/2006/relationships/image" Target="../media/image170.svg"/><Relationship Id="rId63" Type="http://schemas.openxmlformats.org/officeDocument/2006/relationships/image" Target="../media/image178.svg"/><Relationship Id="rId68" Type="http://schemas.openxmlformats.org/officeDocument/2006/relationships/image" Target="../media/image119.png"/><Relationship Id="rId76" Type="http://schemas.openxmlformats.org/officeDocument/2006/relationships/image" Target="../media/image189.png"/><Relationship Id="rId84" Type="http://schemas.openxmlformats.org/officeDocument/2006/relationships/image" Target="../media/image197.png"/><Relationship Id="rId89" Type="http://schemas.openxmlformats.org/officeDocument/2006/relationships/image" Target="../media/image122.svg"/><Relationship Id="rId7" Type="http://schemas.openxmlformats.org/officeDocument/2006/relationships/image" Target="../media/image126.svg"/><Relationship Id="rId71" Type="http://schemas.openxmlformats.org/officeDocument/2006/relationships/image" Target="../media/image184.svg"/><Relationship Id="rId2" Type="http://schemas.openxmlformats.org/officeDocument/2006/relationships/image" Target="../media/image113.png"/><Relationship Id="rId16" Type="http://schemas.openxmlformats.org/officeDocument/2006/relationships/image" Target="../media/image135.png"/><Relationship Id="rId29" Type="http://schemas.openxmlformats.org/officeDocument/2006/relationships/image" Target="../media/image146.svg"/><Relationship Id="rId11" Type="http://schemas.openxmlformats.org/officeDocument/2006/relationships/image" Target="../media/image130.svg"/><Relationship Id="rId24" Type="http://schemas.openxmlformats.org/officeDocument/2006/relationships/image" Target="../media/image115.png"/><Relationship Id="rId32" Type="http://schemas.openxmlformats.org/officeDocument/2006/relationships/image" Target="../media/image149.png"/><Relationship Id="rId37" Type="http://schemas.openxmlformats.org/officeDocument/2006/relationships/image" Target="../media/image154.svg"/><Relationship Id="rId40" Type="http://schemas.openxmlformats.org/officeDocument/2006/relationships/image" Target="../media/image157.png"/><Relationship Id="rId45" Type="http://schemas.openxmlformats.org/officeDocument/2006/relationships/image" Target="../media/image162.svg"/><Relationship Id="rId53" Type="http://schemas.openxmlformats.org/officeDocument/2006/relationships/image" Target="../media/image168.svg"/><Relationship Id="rId58" Type="http://schemas.openxmlformats.org/officeDocument/2006/relationships/image" Target="../media/image173.png"/><Relationship Id="rId66" Type="http://schemas.openxmlformats.org/officeDocument/2006/relationships/image" Target="../media/image181.png"/><Relationship Id="rId74" Type="http://schemas.openxmlformats.org/officeDocument/2006/relationships/image" Target="../media/image187.png"/><Relationship Id="rId79" Type="http://schemas.openxmlformats.org/officeDocument/2006/relationships/image" Target="../media/image192.svg"/><Relationship Id="rId87" Type="http://schemas.openxmlformats.org/officeDocument/2006/relationships/image" Target="../media/image200.svg"/><Relationship Id="rId5" Type="http://schemas.openxmlformats.org/officeDocument/2006/relationships/image" Target="../media/image124.svg"/><Relationship Id="rId61" Type="http://schemas.openxmlformats.org/officeDocument/2006/relationships/image" Target="../media/image176.svg"/><Relationship Id="rId82" Type="http://schemas.openxmlformats.org/officeDocument/2006/relationships/image" Target="../media/image195.png"/><Relationship Id="rId19" Type="http://schemas.openxmlformats.org/officeDocument/2006/relationships/image" Target="../media/image138.svg"/><Relationship Id="rId4" Type="http://schemas.openxmlformats.org/officeDocument/2006/relationships/image" Target="../media/image123.png"/><Relationship Id="rId9" Type="http://schemas.openxmlformats.org/officeDocument/2006/relationships/image" Target="../media/image128.sv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4.svg"/><Relationship Id="rId30" Type="http://schemas.openxmlformats.org/officeDocument/2006/relationships/image" Target="../media/image147.png"/><Relationship Id="rId35" Type="http://schemas.openxmlformats.org/officeDocument/2006/relationships/image" Target="../media/image152.svg"/><Relationship Id="rId43" Type="http://schemas.openxmlformats.org/officeDocument/2006/relationships/image" Target="../media/image160.svg"/><Relationship Id="rId48" Type="http://schemas.openxmlformats.org/officeDocument/2006/relationships/image" Target="../media/image163.png"/><Relationship Id="rId56" Type="http://schemas.openxmlformats.org/officeDocument/2006/relationships/image" Target="../media/image171.png"/><Relationship Id="rId64" Type="http://schemas.openxmlformats.org/officeDocument/2006/relationships/image" Target="../media/image179.png"/><Relationship Id="rId69" Type="http://schemas.openxmlformats.org/officeDocument/2006/relationships/image" Target="../media/image120.svg"/><Relationship Id="rId77" Type="http://schemas.openxmlformats.org/officeDocument/2006/relationships/image" Target="../media/image190.svg"/><Relationship Id="rId8" Type="http://schemas.openxmlformats.org/officeDocument/2006/relationships/image" Target="../media/image127.png"/><Relationship Id="rId51" Type="http://schemas.openxmlformats.org/officeDocument/2006/relationships/image" Target="../media/image166.svg"/><Relationship Id="rId72" Type="http://schemas.openxmlformats.org/officeDocument/2006/relationships/image" Target="../media/image185.png"/><Relationship Id="rId80" Type="http://schemas.openxmlformats.org/officeDocument/2006/relationships/image" Target="../media/image193.png"/><Relationship Id="rId85" Type="http://schemas.openxmlformats.org/officeDocument/2006/relationships/image" Target="../media/image198.svg"/><Relationship Id="rId3" Type="http://schemas.openxmlformats.org/officeDocument/2006/relationships/image" Target="../media/image114.svg"/><Relationship Id="rId12" Type="http://schemas.openxmlformats.org/officeDocument/2006/relationships/image" Target="../media/image131.png"/><Relationship Id="rId17" Type="http://schemas.openxmlformats.org/officeDocument/2006/relationships/image" Target="../media/image136.svg"/><Relationship Id="rId25" Type="http://schemas.openxmlformats.org/officeDocument/2006/relationships/image" Target="../media/image116.svg"/><Relationship Id="rId33" Type="http://schemas.openxmlformats.org/officeDocument/2006/relationships/image" Target="../media/image150.svg"/><Relationship Id="rId38" Type="http://schemas.openxmlformats.org/officeDocument/2006/relationships/image" Target="../media/image155.png"/><Relationship Id="rId46" Type="http://schemas.openxmlformats.org/officeDocument/2006/relationships/image" Target="../media/image117.png"/><Relationship Id="rId59" Type="http://schemas.openxmlformats.org/officeDocument/2006/relationships/image" Target="../media/image174.svg"/><Relationship Id="rId67" Type="http://schemas.openxmlformats.org/officeDocument/2006/relationships/image" Target="../media/image182.svg"/><Relationship Id="rId20" Type="http://schemas.openxmlformats.org/officeDocument/2006/relationships/image" Target="../media/image139.png"/><Relationship Id="rId41" Type="http://schemas.openxmlformats.org/officeDocument/2006/relationships/image" Target="../media/image158.svg"/><Relationship Id="rId54" Type="http://schemas.openxmlformats.org/officeDocument/2006/relationships/image" Target="../media/image169.png"/><Relationship Id="rId62" Type="http://schemas.openxmlformats.org/officeDocument/2006/relationships/image" Target="../media/image177.png"/><Relationship Id="rId70" Type="http://schemas.openxmlformats.org/officeDocument/2006/relationships/image" Target="../media/image183.png"/><Relationship Id="rId75" Type="http://schemas.openxmlformats.org/officeDocument/2006/relationships/image" Target="../media/image188.svg"/><Relationship Id="rId83" Type="http://schemas.openxmlformats.org/officeDocument/2006/relationships/image" Target="../media/image196.svg"/><Relationship Id="rId88" Type="http://schemas.openxmlformats.org/officeDocument/2006/relationships/image" Target="../media/image121.png"/><Relationship Id="rId1" Type="http://schemas.openxmlformats.org/officeDocument/2006/relationships/slideLayout" Target="../slideLayouts/slideLayout40.xml"/><Relationship Id="rId6" Type="http://schemas.openxmlformats.org/officeDocument/2006/relationships/image" Target="../media/image125.png"/><Relationship Id="rId15" Type="http://schemas.openxmlformats.org/officeDocument/2006/relationships/image" Target="../media/image134.svg"/><Relationship Id="rId23" Type="http://schemas.openxmlformats.org/officeDocument/2006/relationships/image" Target="../media/image142.svg"/><Relationship Id="rId28" Type="http://schemas.openxmlformats.org/officeDocument/2006/relationships/image" Target="../media/image145.png"/><Relationship Id="rId36" Type="http://schemas.openxmlformats.org/officeDocument/2006/relationships/image" Target="../media/image153.png"/><Relationship Id="rId49" Type="http://schemas.openxmlformats.org/officeDocument/2006/relationships/image" Target="../media/image164.svg"/><Relationship Id="rId57" Type="http://schemas.openxmlformats.org/officeDocument/2006/relationships/image" Target="../media/image172.svg"/><Relationship Id="rId10" Type="http://schemas.openxmlformats.org/officeDocument/2006/relationships/image" Target="../media/image129.png"/><Relationship Id="rId31" Type="http://schemas.openxmlformats.org/officeDocument/2006/relationships/image" Target="../media/image148.svg"/><Relationship Id="rId44" Type="http://schemas.openxmlformats.org/officeDocument/2006/relationships/image" Target="../media/image161.png"/><Relationship Id="rId52" Type="http://schemas.openxmlformats.org/officeDocument/2006/relationships/image" Target="../media/image167.png"/><Relationship Id="rId60" Type="http://schemas.openxmlformats.org/officeDocument/2006/relationships/image" Target="../media/image175.png"/><Relationship Id="rId65" Type="http://schemas.openxmlformats.org/officeDocument/2006/relationships/image" Target="../media/image180.svg"/><Relationship Id="rId73" Type="http://schemas.openxmlformats.org/officeDocument/2006/relationships/image" Target="../media/image186.svg"/><Relationship Id="rId78" Type="http://schemas.openxmlformats.org/officeDocument/2006/relationships/image" Target="../media/image191.png"/><Relationship Id="rId81" Type="http://schemas.openxmlformats.org/officeDocument/2006/relationships/image" Target="../media/image194.svg"/><Relationship Id="rId86" Type="http://schemas.openxmlformats.org/officeDocument/2006/relationships/image" Target="../media/image199.png"/></Relationships>
</file>

<file path=ppt/slides/_rels/slide31.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svg"/><Relationship Id="rId18" Type="http://schemas.openxmlformats.org/officeDocument/2006/relationships/image" Target="../media/image217.png"/><Relationship Id="rId26" Type="http://schemas.openxmlformats.org/officeDocument/2006/relationships/image" Target="../media/image225.png"/><Relationship Id="rId3" Type="http://schemas.openxmlformats.org/officeDocument/2006/relationships/image" Target="../media/image202.svg"/><Relationship Id="rId21" Type="http://schemas.openxmlformats.org/officeDocument/2006/relationships/image" Target="../media/image220.svg"/><Relationship Id="rId7" Type="http://schemas.openxmlformats.org/officeDocument/2006/relationships/image" Target="../media/image206.svg"/><Relationship Id="rId12" Type="http://schemas.openxmlformats.org/officeDocument/2006/relationships/image" Target="../media/image211.png"/><Relationship Id="rId17" Type="http://schemas.openxmlformats.org/officeDocument/2006/relationships/image" Target="../media/image216.svg"/><Relationship Id="rId25" Type="http://schemas.openxmlformats.org/officeDocument/2006/relationships/image" Target="../media/image224.svg"/><Relationship Id="rId2" Type="http://schemas.openxmlformats.org/officeDocument/2006/relationships/image" Target="../media/image201.png"/><Relationship Id="rId16" Type="http://schemas.openxmlformats.org/officeDocument/2006/relationships/image" Target="../media/image215.png"/><Relationship Id="rId20" Type="http://schemas.openxmlformats.org/officeDocument/2006/relationships/image" Target="../media/image219.png"/><Relationship Id="rId29" Type="http://schemas.openxmlformats.org/officeDocument/2006/relationships/image" Target="../media/image228.svg"/><Relationship Id="rId1" Type="http://schemas.openxmlformats.org/officeDocument/2006/relationships/slideLayout" Target="../slideLayouts/slideLayout40.xml"/><Relationship Id="rId6" Type="http://schemas.openxmlformats.org/officeDocument/2006/relationships/image" Target="../media/image205.png"/><Relationship Id="rId11" Type="http://schemas.openxmlformats.org/officeDocument/2006/relationships/image" Target="../media/image210.svg"/><Relationship Id="rId24" Type="http://schemas.openxmlformats.org/officeDocument/2006/relationships/image" Target="../media/image223.png"/><Relationship Id="rId5" Type="http://schemas.openxmlformats.org/officeDocument/2006/relationships/image" Target="../media/image204.svg"/><Relationship Id="rId15" Type="http://schemas.openxmlformats.org/officeDocument/2006/relationships/image" Target="../media/image214.svg"/><Relationship Id="rId23" Type="http://schemas.openxmlformats.org/officeDocument/2006/relationships/image" Target="../media/image222.svg"/><Relationship Id="rId28" Type="http://schemas.openxmlformats.org/officeDocument/2006/relationships/image" Target="../media/image227.png"/><Relationship Id="rId10" Type="http://schemas.openxmlformats.org/officeDocument/2006/relationships/image" Target="../media/image209.png"/><Relationship Id="rId19" Type="http://schemas.openxmlformats.org/officeDocument/2006/relationships/image" Target="../media/image218.svg"/><Relationship Id="rId31" Type="http://schemas.openxmlformats.org/officeDocument/2006/relationships/image" Target="../media/image230.svg"/><Relationship Id="rId4" Type="http://schemas.openxmlformats.org/officeDocument/2006/relationships/image" Target="../media/image203.png"/><Relationship Id="rId9" Type="http://schemas.openxmlformats.org/officeDocument/2006/relationships/image" Target="../media/image208.svg"/><Relationship Id="rId14" Type="http://schemas.openxmlformats.org/officeDocument/2006/relationships/image" Target="../media/image213.png"/><Relationship Id="rId22" Type="http://schemas.openxmlformats.org/officeDocument/2006/relationships/image" Target="../media/image221.png"/><Relationship Id="rId27" Type="http://schemas.openxmlformats.org/officeDocument/2006/relationships/image" Target="../media/image226.svg"/><Relationship Id="rId30" Type="http://schemas.openxmlformats.org/officeDocument/2006/relationships/image" Target="../media/image229.png"/></Relationships>
</file>

<file path=ppt/slides/_rels/slide32.xml.rels><?xml version="1.0" encoding="UTF-8" standalone="yes"?>
<Relationships xmlns="http://schemas.openxmlformats.org/package/2006/relationships"><Relationship Id="rId13" Type="http://schemas.openxmlformats.org/officeDocument/2006/relationships/image" Target="../media/image242.svg"/><Relationship Id="rId18" Type="http://schemas.openxmlformats.org/officeDocument/2006/relationships/image" Target="../media/image247.png"/><Relationship Id="rId26" Type="http://schemas.openxmlformats.org/officeDocument/2006/relationships/image" Target="../media/image255.png"/><Relationship Id="rId39" Type="http://schemas.openxmlformats.org/officeDocument/2006/relationships/image" Target="../media/image268.svg"/><Relationship Id="rId21" Type="http://schemas.openxmlformats.org/officeDocument/2006/relationships/image" Target="../media/image250.svg"/><Relationship Id="rId34" Type="http://schemas.openxmlformats.org/officeDocument/2006/relationships/image" Target="../media/image263.png"/><Relationship Id="rId42" Type="http://schemas.openxmlformats.org/officeDocument/2006/relationships/image" Target="../media/image271.png"/><Relationship Id="rId47" Type="http://schemas.openxmlformats.org/officeDocument/2006/relationships/image" Target="../media/image276.svg"/><Relationship Id="rId50" Type="http://schemas.openxmlformats.org/officeDocument/2006/relationships/image" Target="../media/image279.png"/><Relationship Id="rId55" Type="http://schemas.openxmlformats.org/officeDocument/2006/relationships/image" Target="../media/image284.svg"/><Relationship Id="rId63" Type="http://schemas.openxmlformats.org/officeDocument/2006/relationships/image" Target="../media/image292.svg"/><Relationship Id="rId68" Type="http://schemas.openxmlformats.org/officeDocument/2006/relationships/image" Target="../media/image297.png"/><Relationship Id="rId76" Type="http://schemas.openxmlformats.org/officeDocument/2006/relationships/image" Target="../media/image305.png"/><Relationship Id="rId84" Type="http://schemas.openxmlformats.org/officeDocument/2006/relationships/image" Target="../media/image313.png"/><Relationship Id="rId89" Type="http://schemas.openxmlformats.org/officeDocument/2006/relationships/image" Target="../media/image318.svg"/><Relationship Id="rId7" Type="http://schemas.openxmlformats.org/officeDocument/2006/relationships/image" Target="../media/image236.svg"/><Relationship Id="rId71" Type="http://schemas.openxmlformats.org/officeDocument/2006/relationships/image" Target="../media/image300.svg"/><Relationship Id="rId92" Type="http://schemas.openxmlformats.org/officeDocument/2006/relationships/image" Target="../media/image321.png"/><Relationship Id="rId2" Type="http://schemas.openxmlformats.org/officeDocument/2006/relationships/image" Target="../media/image231.png"/><Relationship Id="rId16" Type="http://schemas.openxmlformats.org/officeDocument/2006/relationships/image" Target="../media/image245.png"/><Relationship Id="rId29" Type="http://schemas.openxmlformats.org/officeDocument/2006/relationships/image" Target="../media/image258.svg"/><Relationship Id="rId11" Type="http://schemas.openxmlformats.org/officeDocument/2006/relationships/image" Target="../media/image240.svg"/><Relationship Id="rId24" Type="http://schemas.openxmlformats.org/officeDocument/2006/relationships/image" Target="../media/image253.png"/><Relationship Id="rId32" Type="http://schemas.openxmlformats.org/officeDocument/2006/relationships/image" Target="../media/image261.png"/><Relationship Id="rId37" Type="http://schemas.openxmlformats.org/officeDocument/2006/relationships/image" Target="../media/image266.svg"/><Relationship Id="rId40" Type="http://schemas.openxmlformats.org/officeDocument/2006/relationships/image" Target="../media/image269.png"/><Relationship Id="rId45" Type="http://schemas.openxmlformats.org/officeDocument/2006/relationships/image" Target="../media/image274.svg"/><Relationship Id="rId53" Type="http://schemas.openxmlformats.org/officeDocument/2006/relationships/image" Target="../media/image282.svg"/><Relationship Id="rId58" Type="http://schemas.openxmlformats.org/officeDocument/2006/relationships/image" Target="../media/image287.png"/><Relationship Id="rId66" Type="http://schemas.openxmlformats.org/officeDocument/2006/relationships/image" Target="../media/image295.png"/><Relationship Id="rId74" Type="http://schemas.openxmlformats.org/officeDocument/2006/relationships/image" Target="../media/image303.png"/><Relationship Id="rId79" Type="http://schemas.openxmlformats.org/officeDocument/2006/relationships/image" Target="../media/image308.svg"/><Relationship Id="rId87" Type="http://schemas.openxmlformats.org/officeDocument/2006/relationships/image" Target="../media/image316.svg"/><Relationship Id="rId5" Type="http://schemas.openxmlformats.org/officeDocument/2006/relationships/image" Target="../media/image234.svg"/><Relationship Id="rId61" Type="http://schemas.openxmlformats.org/officeDocument/2006/relationships/image" Target="../media/image290.svg"/><Relationship Id="rId82" Type="http://schemas.openxmlformats.org/officeDocument/2006/relationships/image" Target="../media/image311.png"/><Relationship Id="rId90" Type="http://schemas.openxmlformats.org/officeDocument/2006/relationships/image" Target="../media/image319.png"/><Relationship Id="rId95" Type="http://schemas.openxmlformats.org/officeDocument/2006/relationships/image" Target="../media/image324.svg"/><Relationship Id="rId19" Type="http://schemas.openxmlformats.org/officeDocument/2006/relationships/image" Target="../media/image248.svg"/><Relationship Id="rId14" Type="http://schemas.openxmlformats.org/officeDocument/2006/relationships/image" Target="../media/image243.png"/><Relationship Id="rId22" Type="http://schemas.openxmlformats.org/officeDocument/2006/relationships/image" Target="../media/image251.png"/><Relationship Id="rId27" Type="http://schemas.openxmlformats.org/officeDocument/2006/relationships/image" Target="../media/image256.svg"/><Relationship Id="rId30" Type="http://schemas.openxmlformats.org/officeDocument/2006/relationships/image" Target="../media/image259.png"/><Relationship Id="rId35" Type="http://schemas.openxmlformats.org/officeDocument/2006/relationships/image" Target="../media/image264.svg"/><Relationship Id="rId43" Type="http://schemas.openxmlformats.org/officeDocument/2006/relationships/image" Target="../media/image272.svg"/><Relationship Id="rId48" Type="http://schemas.openxmlformats.org/officeDocument/2006/relationships/image" Target="../media/image277.png"/><Relationship Id="rId56" Type="http://schemas.openxmlformats.org/officeDocument/2006/relationships/image" Target="../media/image285.png"/><Relationship Id="rId64" Type="http://schemas.openxmlformats.org/officeDocument/2006/relationships/image" Target="../media/image293.png"/><Relationship Id="rId69" Type="http://schemas.openxmlformats.org/officeDocument/2006/relationships/image" Target="../media/image298.svg"/><Relationship Id="rId77" Type="http://schemas.openxmlformats.org/officeDocument/2006/relationships/image" Target="../media/image306.svg"/><Relationship Id="rId8" Type="http://schemas.openxmlformats.org/officeDocument/2006/relationships/image" Target="../media/image237.png"/><Relationship Id="rId51" Type="http://schemas.openxmlformats.org/officeDocument/2006/relationships/image" Target="../media/image280.svg"/><Relationship Id="rId72" Type="http://schemas.openxmlformats.org/officeDocument/2006/relationships/image" Target="../media/image301.png"/><Relationship Id="rId80" Type="http://schemas.openxmlformats.org/officeDocument/2006/relationships/image" Target="../media/image309.png"/><Relationship Id="rId85" Type="http://schemas.openxmlformats.org/officeDocument/2006/relationships/image" Target="../media/image314.svg"/><Relationship Id="rId93" Type="http://schemas.openxmlformats.org/officeDocument/2006/relationships/image" Target="../media/image322.svg"/><Relationship Id="rId3" Type="http://schemas.openxmlformats.org/officeDocument/2006/relationships/image" Target="../media/image232.svg"/><Relationship Id="rId12" Type="http://schemas.openxmlformats.org/officeDocument/2006/relationships/image" Target="../media/image241.png"/><Relationship Id="rId17" Type="http://schemas.openxmlformats.org/officeDocument/2006/relationships/image" Target="../media/image246.svg"/><Relationship Id="rId25" Type="http://schemas.openxmlformats.org/officeDocument/2006/relationships/image" Target="../media/image254.svg"/><Relationship Id="rId33" Type="http://schemas.openxmlformats.org/officeDocument/2006/relationships/image" Target="../media/image262.svg"/><Relationship Id="rId38" Type="http://schemas.openxmlformats.org/officeDocument/2006/relationships/image" Target="../media/image267.png"/><Relationship Id="rId46" Type="http://schemas.openxmlformats.org/officeDocument/2006/relationships/image" Target="../media/image275.png"/><Relationship Id="rId59" Type="http://schemas.openxmlformats.org/officeDocument/2006/relationships/image" Target="../media/image288.svg"/><Relationship Id="rId67" Type="http://schemas.openxmlformats.org/officeDocument/2006/relationships/image" Target="../media/image296.svg"/><Relationship Id="rId20" Type="http://schemas.openxmlformats.org/officeDocument/2006/relationships/image" Target="../media/image249.png"/><Relationship Id="rId41" Type="http://schemas.openxmlformats.org/officeDocument/2006/relationships/image" Target="../media/image270.svg"/><Relationship Id="rId54" Type="http://schemas.openxmlformats.org/officeDocument/2006/relationships/image" Target="../media/image283.png"/><Relationship Id="rId62" Type="http://schemas.openxmlformats.org/officeDocument/2006/relationships/image" Target="../media/image291.png"/><Relationship Id="rId70" Type="http://schemas.openxmlformats.org/officeDocument/2006/relationships/image" Target="../media/image299.png"/><Relationship Id="rId75" Type="http://schemas.openxmlformats.org/officeDocument/2006/relationships/image" Target="../media/image304.svg"/><Relationship Id="rId83" Type="http://schemas.openxmlformats.org/officeDocument/2006/relationships/image" Target="../media/image312.svg"/><Relationship Id="rId88" Type="http://schemas.openxmlformats.org/officeDocument/2006/relationships/image" Target="../media/image317.png"/><Relationship Id="rId91" Type="http://schemas.openxmlformats.org/officeDocument/2006/relationships/image" Target="../media/image320.svg"/><Relationship Id="rId1" Type="http://schemas.openxmlformats.org/officeDocument/2006/relationships/slideLayout" Target="../slideLayouts/slideLayout40.xml"/><Relationship Id="rId6" Type="http://schemas.openxmlformats.org/officeDocument/2006/relationships/image" Target="../media/image235.png"/><Relationship Id="rId15" Type="http://schemas.openxmlformats.org/officeDocument/2006/relationships/image" Target="../media/image244.svg"/><Relationship Id="rId23" Type="http://schemas.openxmlformats.org/officeDocument/2006/relationships/image" Target="../media/image252.svg"/><Relationship Id="rId28" Type="http://schemas.openxmlformats.org/officeDocument/2006/relationships/image" Target="../media/image257.png"/><Relationship Id="rId36" Type="http://schemas.openxmlformats.org/officeDocument/2006/relationships/image" Target="../media/image265.png"/><Relationship Id="rId49" Type="http://schemas.openxmlformats.org/officeDocument/2006/relationships/image" Target="../media/image278.svg"/><Relationship Id="rId57" Type="http://schemas.openxmlformats.org/officeDocument/2006/relationships/image" Target="../media/image286.svg"/><Relationship Id="rId10" Type="http://schemas.openxmlformats.org/officeDocument/2006/relationships/image" Target="../media/image239.png"/><Relationship Id="rId31" Type="http://schemas.openxmlformats.org/officeDocument/2006/relationships/image" Target="../media/image260.svg"/><Relationship Id="rId44" Type="http://schemas.openxmlformats.org/officeDocument/2006/relationships/image" Target="../media/image273.png"/><Relationship Id="rId52" Type="http://schemas.openxmlformats.org/officeDocument/2006/relationships/image" Target="../media/image281.png"/><Relationship Id="rId60" Type="http://schemas.openxmlformats.org/officeDocument/2006/relationships/image" Target="../media/image289.png"/><Relationship Id="rId65" Type="http://schemas.openxmlformats.org/officeDocument/2006/relationships/image" Target="../media/image294.svg"/><Relationship Id="rId73" Type="http://schemas.openxmlformats.org/officeDocument/2006/relationships/image" Target="../media/image302.svg"/><Relationship Id="rId78" Type="http://schemas.openxmlformats.org/officeDocument/2006/relationships/image" Target="../media/image307.png"/><Relationship Id="rId81" Type="http://schemas.openxmlformats.org/officeDocument/2006/relationships/image" Target="../media/image310.svg"/><Relationship Id="rId86" Type="http://schemas.openxmlformats.org/officeDocument/2006/relationships/image" Target="../media/image315.png"/><Relationship Id="rId94" Type="http://schemas.openxmlformats.org/officeDocument/2006/relationships/image" Target="../media/image323.png"/><Relationship Id="rId4" Type="http://schemas.openxmlformats.org/officeDocument/2006/relationships/image" Target="../media/image233.png"/><Relationship Id="rId9" Type="http://schemas.openxmlformats.org/officeDocument/2006/relationships/image" Target="../media/image238.svg"/></Relationships>
</file>

<file path=ppt/slides/_rels/slide33.xml.rels><?xml version="1.0" encoding="UTF-8" standalone="yes"?>
<Relationships xmlns="http://schemas.openxmlformats.org/package/2006/relationships"><Relationship Id="rId13" Type="http://schemas.openxmlformats.org/officeDocument/2006/relationships/image" Target="../media/image334.svg"/><Relationship Id="rId18" Type="http://schemas.openxmlformats.org/officeDocument/2006/relationships/image" Target="../media/image339.png"/><Relationship Id="rId26" Type="http://schemas.openxmlformats.org/officeDocument/2006/relationships/image" Target="../media/image345.png"/><Relationship Id="rId39" Type="http://schemas.openxmlformats.org/officeDocument/2006/relationships/image" Target="../media/image358.svg"/><Relationship Id="rId21" Type="http://schemas.openxmlformats.org/officeDocument/2006/relationships/image" Target="../media/image342.svg"/><Relationship Id="rId34" Type="http://schemas.openxmlformats.org/officeDocument/2006/relationships/image" Target="../media/image353.png"/><Relationship Id="rId42" Type="http://schemas.openxmlformats.org/officeDocument/2006/relationships/image" Target="../media/image361.png"/><Relationship Id="rId47" Type="http://schemas.openxmlformats.org/officeDocument/2006/relationships/image" Target="../media/image320.svg"/><Relationship Id="rId50" Type="http://schemas.openxmlformats.org/officeDocument/2006/relationships/image" Target="../media/image367.png"/><Relationship Id="rId55" Type="http://schemas.openxmlformats.org/officeDocument/2006/relationships/image" Target="../media/image372.svg"/><Relationship Id="rId63" Type="http://schemas.openxmlformats.org/officeDocument/2006/relationships/image" Target="../media/image380.svg"/><Relationship Id="rId68" Type="http://schemas.openxmlformats.org/officeDocument/2006/relationships/image" Target="../media/image321.png"/><Relationship Id="rId76" Type="http://schemas.openxmlformats.org/officeDocument/2006/relationships/image" Target="../media/image391.png"/><Relationship Id="rId84" Type="http://schemas.openxmlformats.org/officeDocument/2006/relationships/image" Target="../media/image399.png"/><Relationship Id="rId89" Type="http://schemas.openxmlformats.org/officeDocument/2006/relationships/image" Target="../media/image324.svg"/><Relationship Id="rId7" Type="http://schemas.openxmlformats.org/officeDocument/2006/relationships/image" Target="../media/image328.svg"/><Relationship Id="rId71" Type="http://schemas.openxmlformats.org/officeDocument/2006/relationships/image" Target="../media/image386.svg"/><Relationship Id="rId2" Type="http://schemas.openxmlformats.org/officeDocument/2006/relationships/image" Target="../media/image315.png"/><Relationship Id="rId16" Type="http://schemas.openxmlformats.org/officeDocument/2006/relationships/image" Target="../media/image337.png"/><Relationship Id="rId29" Type="http://schemas.openxmlformats.org/officeDocument/2006/relationships/image" Target="../media/image348.svg"/><Relationship Id="rId11" Type="http://schemas.openxmlformats.org/officeDocument/2006/relationships/image" Target="../media/image332.svg"/><Relationship Id="rId24" Type="http://schemas.openxmlformats.org/officeDocument/2006/relationships/image" Target="../media/image317.png"/><Relationship Id="rId32" Type="http://schemas.openxmlformats.org/officeDocument/2006/relationships/image" Target="../media/image351.png"/><Relationship Id="rId37" Type="http://schemas.openxmlformats.org/officeDocument/2006/relationships/image" Target="../media/image356.svg"/><Relationship Id="rId40" Type="http://schemas.openxmlformats.org/officeDocument/2006/relationships/image" Target="../media/image359.png"/><Relationship Id="rId45" Type="http://schemas.openxmlformats.org/officeDocument/2006/relationships/image" Target="../media/image364.svg"/><Relationship Id="rId53" Type="http://schemas.openxmlformats.org/officeDocument/2006/relationships/image" Target="../media/image370.svg"/><Relationship Id="rId58" Type="http://schemas.openxmlformats.org/officeDocument/2006/relationships/image" Target="../media/image375.png"/><Relationship Id="rId66" Type="http://schemas.openxmlformats.org/officeDocument/2006/relationships/image" Target="../media/image383.png"/><Relationship Id="rId74" Type="http://schemas.openxmlformats.org/officeDocument/2006/relationships/image" Target="../media/image389.png"/><Relationship Id="rId79" Type="http://schemas.openxmlformats.org/officeDocument/2006/relationships/image" Target="../media/image394.svg"/><Relationship Id="rId87" Type="http://schemas.openxmlformats.org/officeDocument/2006/relationships/image" Target="../media/image402.svg"/><Relationship Id="rId5" Type="http://schemas.openxmlformats.org/officeDocument/2006/relationships/image" Target="../media/image326.svg"/><Relationship Id="rId61" Type="http://schemas.openxmlformats.org/officeDocument/2006/relationships/image" Target="../media/image378.svg"/><Relationship Id="rId82" Type="http://schemas.openxmlformats.org/officeDocument/2006/relationships/image" Target="../media/image397.png"/><Relationship Id="rId19" Type="http://schemas.openxmlformats.org/officeDocument/2006/relationships/image" Target="../media/image340.svg"/><Relationship Id="rId4" Type="http://schemas.openxmlformats.org/officeDocument/2006/relationships/image" Target="../media/image325.png"/><Relationship Id="rId9" Type="http://schemas.openxmlformats.org/officeDocument/2006/relationships/image" Target="../media/image330.svg"/><Relationship Id="rId14" Type="http://schemas.openxmlformats.org/officeDocument/2006/relationships/image" Target="../media/image335.png"/><Relationship Id="rId22" Type="http://schemas.openxmlformats.org/officeDocument/2006/relationships/image" Target="../media/image343.png"/><Relationship Id="rId27" Type="http://schemas.openxmlformats.org/officeDocument/2006/relationships/image" Target="../media/image346.svg"/><Relationship Id="rId30" Type="http://schemas.openxmlformats.org/officeDocument/2006/relationships/image" Target="../media/image349.png"/><Relationship Id="rId35" Type="http://schemas.openxmlformats.org/officeDocument/2006/relationships/image" Target="../media/image354.svg"/><Relationship Id="rId43" Type="http://schemas.openxmlformats.org/officeDocument/2006/relationships/image" Target="../media/image362.svg"/><Relationship Id="rId48" Type="http://schemas.openxmlformats.org/officeDocument/2006/relationships/image" Target="../media/image365.png"/><Relationship Id="rId56" Type="http://schemas.openxmlformats.org/officeDocument/2006/relationships/image" Target="../media/image373.png"/><Relationship Id="rId64" Type="http://schemas.openxmlformats.org/officeDocument/2006/relationships/image" Target="../media/image381.png"/><Relationship Id="rId69" Type="http://schemas.openxmlformats.org/officeDocument/2006/relationships/image" Target="../media/image322.svg"/><Relationship Id="rId77" Type="http://schemas.openxmlformats.org/officeDocument/2006/relationships/image" Target="../media/image392.svg"/><Relationship Id="rId8" Type="http://schemas.openxmlformats.org/officeDocument/2006/relationships/image" Target="../media/image329.png"/><Relationship Id="rId51" Type="http://schemas.openxmlformats.org/officeDocument/2006/relationships/image" Target="../media/image368.svg"/><Relationship Id="rId72" Type="http://schemas.openxmlformats.org/officeDocument/2006/relationships/image" Target="../media/image387.png"/><Relationship Id="rId80" Type="http://schemas.openxmlformats.org/officeDocument/2006/relationships/image" Target="../media/image395.png"/><Relationship Id="rId85" Type="http://schemas.openxmlformats.org/officeDocument/2006/relationships/image" Target="../media/image400.svg"/><Relationship Id="rId3" Type="http://schemas.openxmlformats.org/officeDocument/2006/relationships/image" Target="../media/image316.svg"/><Relationship Id="rId12" Type="http://schemas.openxmlformats.org/officeDocument/2006/relationships/image" Target="../media/image333.png"/><Relationship Id="rId17" Type="http://schemas.openxmlformats.org/officeDocument/2006/relationships/image" Target="../media/image338.svg"/><Relationship Id="rId25" Type="http://schemas.openxmlformats.org/officeDocument/2006/relationships/image" Target="../media/image318.svg"/><Relationship Id="rId33" Type="http://schemas.openxmlformats.org/officeDocument/2006/relationships/image" Target="../media/image352.svg"/><Relationship Id="rId38" Type="http://schemas.openxmlformats.org/officeDocument/2006/relationships/image" Target="../media/image357.png"/><Relationship Id="rId46" Type="http://schemas.openxmlformats.org/officeDocument/2006/relationships/image" Target="../media/image319.png"/><Relationship Id="rId59" Type="http://schemas.openxmlformats.org/officeDocument/2006/relationships/image" Target="../media/image376.svg"/><Relationship Id="rId67" Type="http://schemas.openxmlformats.org/officeDocument/2006/relationships/image" Target="../media/image384.svg"/><Relationship Id="rId20" Type="http://schemas.openxmlformats.org/officeDocument/2006/relationships/image" Target="../media/image341.png"/><Relationship Id="rId41" Type="http://schemas.openxmlformats.org/officeDocument/2006/relationships/image" Target="../media/image360.svg"/><Relationship Id="rId54" Type="http://schemas.openxmlformats.org/officeDocument/2006/relationships/image" Target="../media/image371.png"/><Relationship Id="rId62" Type="http://schemas.openxmlformats.org/officeDocument/2006/relationships/image" Target="../media/image379.png"/><Relationship Id="rId70" Type="http://schemas.openxmlformats.org/officeDocument/2006/relationships/image" Target="../media/image385.png"/><Relationship Id="rId75" Type="http://schemas.openxmlformats.org/officeDocument/2006/relationships/image" Target="../media/image390.svg"/><Relationship Id="rId83" Type="http://schemas.openxmlformats.org/officeDocument/2006/relationships/image" Target="../media/image398.svg"/><Relationship Id="rId88" Type="http://schemas.openxmlformats.org/officeDocument/2006/relationships/image" Target="../media/image323.png"/><Relationship Id="rId1" Type="http://schemas.openxmlformats.org/officeDocument/2006/relationships/slideLayout" Target="../slideLayouts/slideLayout40.xml"/><Relationship Id="rId6" Type="http://schemas.openxmlformats.org/officeDocument/2006/relationships/image" Target="../media/image327.png"/><Relationship Id="rId15" Type="http://schemas.openxmlformats.org/officeDocument/2006/relationships/image" Target="../media/image336.svg"/><Relationship Id="rId23" Type="http://schemas.openxmlformats.org/officeDocument/2006/relationships/image" Target="../media/image344.svg"/><Relationship Id="rId28" Type="http://schemas.openxmlformats.org/officeDocument/2006/relationships/image" Target="../media/image347.png"/><Relationship Id="rId36" Type="http://schemas.openxmlformats.org/officeDocument/2006/relationships/image" Target="../media/image355.png"/><Relationship Id="rId49" Type="http://schemas.openxmlformats.org/officeDocument/2006/relationships/image" Target="../media/image366.svg"/><Relationship Id="rId57" Type="http://schemas.openxmlformats.org/officeDocument/2006/relationships/image" Target="../media/image374.svg"/><Relationship Id="rId10" Type="http://schemas.openxmlformats.org/officeDocument/2006/relationships/image" Target="../media/image331.png"/><Relationship Id="rId31" Type="http://schemas.openxmlformats.org/officeDocument/2006/relationships/image" Target="../media/image350.svg"/><Relationship Id="rId44" Type="http://schemas.openxmlformats.org/officeDocument/2006/relationships/image" Target="../media/image363.png"/><Relationship Id="rId52" Type="http://schemas.openxmlformats.org/officeDocument/2006/relationships/image" Target="../media/image369.png"/><Relationship Id="rId60" Type="http://schemas.openxmlformats.org/officeDocument/2006/relationships/image" Target="../media/image377.png"/><Relationship Id="rId65" Type="http://schemas.openxmlformats.org/officeDocument/2006/relationships/image" Target="../media/image382.svg"/><Relationship Id="rId73" Type="http://schemas.openxmlformats.org/officeDocument/2006/relationships/image" Target="../media/image388.svg"/><Relationship Id="rId78" Type="http://schemas.openxmlformats.org/officeDocument/2006/relationships/image" Target="../media/image393.png"/><Relationship Id="rId81" Type="http://schemas.openxmlformats.org/officeDocument/2006/relationships/image" Target="../media/image396.svg"/><Relationship Id="rId86" Type="http://schemas.openxmlformats.org/officeDocument/2006/relationships/image" Target="../media/image401.png"/></Relationships>
</file>

<file path=ppt/slides/_rels/slide34.xml.rels><?xml version="1.0" encoding="UTF-8" standalone="yes"?>
<Relationships xmlns="http://schemas.openxmlformats.org/package/2006/relationships"><Relationship Id="rId8" Type="http://schemas.openxmlformats.org/officeDocument/2006/relationships/image" Target="../media/image409.png"/><Relationship Id="rId13" Type="http://schemas.openxmlformats.org/officeDocument/2006/relationships/image" Target="../media/image414.svg"/><Relationship Id="rId18" Type="http://schemas.openxmlformats.org/officeDocument/2006/relationships/image" Target="../media/image419.png"/><Relationship Id="rId26" Type="http://schemas.openxmlformats.org/officeDocument/2006/relationships/image" Target="../media/image427.png"/><Relationship Id="rId3" Type="http://schemas.openxmlformats.org/officeDocument/2006/relationships/image" Target="../media/image404.svg"/><Relationship Id="rId21" Type="http://schemas.openxmlformats.org/officeDocument/2006/relationships/image" Target="../media/image422.svg"/><Relationship Id="rId7" Type="http://schemas.openxmlformats.org/officeDocument/2006/relationships/image" Target="../media/image408.svg"/><Relationship Id="rId12" Type="http://schemas.openxmlformats.org/officeDocument/2006/relationships/image" Target="../media/image413.png"/><Relationship Id="rId17" Type="http://schemas.openxmlformats.org/officeDocument/2006/relationships/image" Target="../media/image418.svg"/><Relationship Id="rId25" Type="http://schemas.openxmlformats.org/officeDocument/2006/relationships/image" Target="../media/image426.svg"/><Relationship Id="rId2" Type="http://schemas.openxmlformats.org/officeDocument/2006/relationships/image" Target="../media/image403.png"/><Relationship Id="rId16" Type="http://schemas.openxmlformats.org/officeDocument/2006/relationships/image" Target="../media/image417.png"/><Relationship Id="rId20" Type="http://schemas.openxmlformats.org/officeDocument/2006/relationships/image" Target="../media/image421.png"/><Relationship Id="rId29" Type="http://schemas.openxmlformats.org/officeDocument/2006/relationships/image" Target="../media/image430.svg"/><Relationship Id="rId1" Type="http://schemas.openxmlformats.org/officeDocument/2006/relationships/slideLayout" Target="../slideLayouts/slideLayout40.xml"/><Relationship Id="rId6" Type="http://schemas.openxmlformats.org/officeDocument/2006/relationships/image" Target="../media/image407.png"/><Relationship Id="rId11" Type="http://schemas.openxmlformats.org/officeDocument/2006/relationships/image" Target="../media/image412.svg"/><Relationship Id="rId24" Type="http://schemas.openxmlformats.org/officeDocument/2006/relationships/image" Target="../media/image425.png"/><Relationship Id="rId5" Type="http://schemas.openxmlformats.org/officeDocument/2006/relationships/image" Target="../media/image406.svg"/><Relationship Id="rId15" Type="http://schemas.openxmlformats.org/officeDocument/2006/relationships/image" Target="../media/image416.svg"/><Relationship Id="rId23" Type="http://schemas.openxmlformats.org/officeDocument/2006/relationships/image" Target="../media/image424.svg"/><Relationship Id="rId28" Type="http://schemas.openxmlformats.org/officeDocument/2006/relationships/image" Target="../media/image429.png"/><Relationship Id="rId10" Type="http://schemas.openxmlformats.org/officeDocument/2006/relationships/image" Target="../media/image411.png"/><Relationship Id="rId19" Type="http://schemas.openxmlformats.org/officeDocument/2006/relationships/image" Target="../media/image420.svg"/><Relationship Id="rId31" Type="http://schemas.openxmlformats.org/officeDocument/2006/relationships/image" Target="../media/image432.svg"/><Relationship Id="rId4" Type="http://schemas.openxmlformats.org/officeDocument/2006/relationships/image" Target="../media/image405.png"/><Relationship Id="rId9" Type="http://schemas.openxmlformats.org/officeDocument/2006/relationships/image" Target="../media/image410.svg"/><Relationship Id="rId14" Type="http://schemas.openxmlformats.org/officeDocument/2006/relationships/image" Target="../media/image415.png"/><Relationship Id="rId22" Type="http://schemas.openxmlformats.org/officeDocument/2006/relationships/image" Target="../media/image423.png"/><Relationship Id="rId27" Type="http://schemas.openxmlformats.org/officeDocument/2006/relationships/image" Target="../media/image428.svg"/><Relationship Id="rId30" Type="http://schemas.openxmlformats.org/officeDocument/2006/relationships/image" Target="../media/image431.png"/></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1.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6E661F57-C89A-7B21-7031-B8295C5B3F4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8711"/>
          <a:stretch/>
        </p:blipFill>
        <p:spPr>
          <a:xfrm>
            <a:off x="12485078" y="10596906"/>
            <a:ext cx="11902098" cy="1656283"/>
          </a:xfrm>
          <a:prstGeom prst="rect">
            <a:avLst/>
          </a:prstGeom>
        </p:spPr>
      </p:pic>
      <p:sp>
        <p:nvSpPr>
          <p:cNvPr id="17" name="Text Placeholder 16">
            <a:extLst>
              <a:ext uri="{FF2B5EF4-FFF2-40B4-BE49-F238E27FC236}">
                <a16:creationId xmlns:a16="http://schemas.microsoft.com/office/drawing/2014/main" id="{58E4ABCD-853B-FE4E-8DA9-19E9C4227CC5}"/>
              </a:ext>
            </a:extLst>
          </p:cNvPr>
          <p:cNvSpPr>
            <a:spLocks noGrp="1"/>
          </p:cNvSpPr>
          <p:nvPr>
            <p:ph type="body" sz="quarter" idx="23"/>
          </p:nvPr>
        </p:nvSpPr>
        <p:spPr>
          <a:xfrm>
            <a:off x="720430" y="5718249"/>
            <a:ext cx="13109575" cy="1969770"/>
          </a:xfrm>
        </p:spPr>
        <p:txBody>
          <a:bodyPr/>
          <a:lstStyle/>
          <a:p>
            <a:r>
              <a:rPr lang="en-US" dirty="0"/>
              <a:t>.NET Conf 2022</a:t>
            </a:r>
          </a:p>
        </p:txBody>
      </p:sp>
      <p:sp>
        <p:nvSpPr>
          <p:cNvPr id="16" name="Text Placeholder 15">
            <a:extLst>
              <a:ext uri="{FF2B5EF4-FFF2-40B4-BE49-F238E27FC236}">
                <a16:creationId xmlns:a16="http://schemas.microsoft.com/office/drawing/2014/main" id="{5F140D0F-6F8D-ACB6-BFBF-DF9A3C732C28}"/>
              </a:ext>
            </a:extLst>
          </p:cNvPr>
          <p:cNvSpPr>
            <a:spLocks noGrp="1"/>
          </p:cNvSpPr>
          <p:nvPr>
            <p:ph type="body" sz="quarter" idx="12"/>
          </p:nvPr>
        </p:nvSpPr>
        <p:spPr>
          <a:xfrm>
            <a:off x="1173495" y="7975895"/>
            <a:ext cx="12949238" cy="923330"/>
          </a:xfrm>
        </p:spPr>
        <p:txBody>
          <a:bodyPr/>
          <a:lstStyle/>
          <a:p>
            <a:r>
              <a:rPr lang="en-US" sz="6000" dirty="0"/>
              <a:t>Focus on MAUI</a:t>
            </a:r>
          </a:p>
        </p:txBody>
      </p:sp>
      <p:sp>
        <p:nvSpPr>
          <p:cNvPr id="23" name="Text Placeholder 15">
            <a:extLst>
              <a:ext uri="{FF2B5EF4-FFF2-40B4-BE49-F238E27FC236}">
                <a16:creationId xmlns:a16="http://schemas.microsoft.com/office/drawing/2014/main" id="{9E5EED70-F365-38C9-FA94-165A65B1CE0F}"/>
              </a:ext>
            </a:extLst>
          </p:cNvPr>
          <p:cNvSpPr txBox="1">
            <a:spLocks/>
          </p:cNvSpPr>
          <p:nvPr/>
        </p:nvSpPr>
        <p:spPr>
          <a:xfrm>
            <a:off x="1216025" y="11457760"/>
            <a:ext cx="12949238" cy="1218795"/>
          </a:xfrm>
          <a:prstGeom prst="rect">
            <a:avLst/>
          </a:prstGeom>
        </p:spPr>
        <p:txBody>
          <a:bodyPr vert="horz" wrap="square" lIns="0" tIns="0" rIns="0" bIns="0" rtlCol="0">
            <a:spAutoFit/>
          </a:bodyPr>
          <a:lstStyle>
            <a:lvl1pPr marL="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4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r>
              <a:rPr lang="en-US" sz="3600" dirty="0">
                <a:effectLst/>
              </a:rPr>
              <a:t>November 8-10</a:t>
            </a:r>
          </a:p>
          <a:p>
            <a:r>
              <a:rPr lang="en-US" sz="3600" dirty="0">
                <a:latin typeface="Open Sans" panose="020B0606030504020204" pitchFamily="34" charset="0"/>
                <a:ea typeface="Open Sans" panose="020B0606030504020204" pitchFamily="34" charset="0"/>
                <a:cs typeface="Open Sans" panose="020B0606030504020204" pitchFamily="34" charset="0"/>
              </a:rPr>
              <a:t>Focus.dotnetconf.net</a:t>
            </a:r>
          </a:p>
        </p:txBody>
      </p:sp>
      <p:pic>
        <p:nvPicPr>
          <p:cNvPr id="11" name="Picture 10">
            <a:extLst>
              <a:ext uri="{FF2B5EF4-FFF2-40B4-BE49-F238E27FC236}">
                <a16:creationId xmlns:a16="http://schemas.microsoft.com/office/drawing/2014/main" id="{DF502002-1661-E94D-EA46-4DB1C6D460E4}"/>
              </a:ext>
            </a:extLst>
          </p:cNvPr>
          <p:cNvPicPr>
            <a:picLocks noChangeAspect="1"/>
          </p:cNvPicPr>
          <p:nvPr/>
        </p:nvPicPr>
        <p:blipFill>
          <a:blip r:embed="rId4"/>
          <a:stretch>
            <a:fillRect/>
          </a:stretch>
        </p:blipFill>
        <p:spPr>
          <a:xfrm>
            <a:off x="12485078" y="2703490"/>
            <a:ext cx="5448300" cy="1590675"/>
          </a:xfrm>
          <a:prstGeom prst="rect">
            <a:avLst/>
          </a:prstGeom>
        </p:spPr>
      </p:pic>
      <p:pic>
        <p:nvPicPr>
          <p:cNvPr id="8" name="Picture 7">
            <a:extLst>
              <a:ext uri="{FF2B5EF4-FFF2-40B4-BE49-F238E27FC236}">
                <a16:creationId xmlns:a16="http://schemas.microsoft.com/office/drawing/2014/main" id="{C8DA8D57-29EF-0130-1030-210B430CE17B}"/>
              </a:ext>
            </a:extLst>
          </p:cNvPr>
          <p:cNvPicPr>
            <a:picLocks noChangeAspect="1"/>
          </p:cNvPicPr>
          <p:nvPr/>
        </p:nvPicPr>
        <p:blipFill>
          <a:blip r:embed="rId5"/>
          <a:stretch>
            <a:fillRect/>
          </a:stretch>
        </p:blipFill>
        <p:spPr>
          <a:xfrm>
            <a:off x="17030061" y="4560805"/>
            <a:ext cx="6336992" cy="7547429"/>
          </a:xfrm>
          <a:prstGeom prst="rect">
            <a:avLst/>
          </a:prstGeom>
        </p:spPr>
      </p:pic>
    </p:spTree>
    <p:extLst>
      <p:ext uri="{BB962C8B-B14F-4D97-AF65-F5344CB8AC3E}">
        <p14:creationId xmlns:p14="http://schemas.microsoft.com/office/powerpoint/2010/main" val="311471309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988EE33-6269-4E9F-08A8-B2B0F23284AE}"/>
              </a:ext>
            </a:extLst>
          </p:cNvPr>
          <p:cNvSpPr>
            <a:spLocks noGrp="1"/>
          </p:cNvSpPr>
          <p:nvPr>
            <p:ph type="body" sz="quarter" idx="16"/>
          </p:nvPr>
        </p:nvSpPr>
        <p:spPr/>
        <p:txBody>
          <a:bodyPr/>
          <a:lstStyle/>
          <a:p>
            <a:endParaRPr lang="en-US"/>
          </a:p>
        </p:txBody>
      </p:sp>
      <p:sp>
        <p:nvSpPr>
          <p:cNvPr id="3" name="Picture Placeholder 2">
            <a:extLst>
              <a:ext uri="{FF2B5EF4-FFF2-40B4-BE49-F238E27FC236}">
                <a16:creationId xmlns:a16="http://schemas.microsoft.com/office/drawing/2014/main" id="{A27313A1-96EA-900E-2EAB-42557527A69C}"/>
              </a:ext>
            </a:extLst>
          </p:cNvPr>
          <p:cNvSpPr>
            <a:spLocks noGrp="1"/>
          </p:cNvSpPr>
          <p:nvPr>
            <p:ph type="pic" sz="quarter" idx="13"/>
          </p:nvPr>
        </p:nvSpPr>
        <p:spPr/>
      </p:sp>
      <p:sp>
        <p:nvSpPr>
          <p:cNvPr id="7" name="Text Placeholder 6">
            <a:extLst>
              <a:ext uri="{FF2B5EF4-FFF2-40B4-BE49-F238E27FC236}">
                <a16:creationId xmlns:a16="http://schemas.microsoft.com/office/drawing/2014/main" id="{17786F94-88E2-6F76-5E1C-E5F8AAB0E0BE}"/>
              </a:ext>
            </a:extLst>
          </p:cNvPr>
          <p:cNvSpPr>
            <a:spLocks noGrp="1"/>
          </p:cNvSpPr>
          <p:nvPr>
            <p:ph type="body" sz="quarter" idx="17"/>
          </p:nvPr>
        </p:nvSpPr>
        <p:spPr/>
        <p:txBody>
          <a:bodyPr/>
          <a:lstStyle/>
          <a:p>
            <a:endParaRPr lang="en-US"/>
          </a:p>
        </p:txBody>
      </p:sp>
      <p:sp>
        <p:nvSpPr>
          <p:cNvPr id="4" name="Picture Placeholder 3">
            <a:extLst>
              <a:ext uri="{FF2B5EF4-FFF2-40B4-BE49-F238E27FC236}">
                <a16:creationId xmlns:a16="http://schemas.microsoft.com/office/drawing/2014/main" id="{0B2FC547-3382-B337-F62A-53EF52602003}"/>
              </a:ext>
            </a:extLst>
          </p:cNvPr>
          <p:cNvSpPr>
            <a:spLocks noGrp="1"/>
          </p:cNvSpPr>
          <p:nvPr>
            <p:ph type="pic" sz="quarter" idx="14"/>
          </p:nvPr>
        </p:nvSpPr>
        <p:spPr/>
      </p:sp>
      <p:sp>
        <p:nvSpPr>
          <p:cNvPr id="8" name="Text Placeholder 7">
            <a:extLst>
              <a:ext uri="{FF2B5EF4-FFF2-40B4-BE49-F238E27FC236}">
                <a16:creationId xmlns:a16="http://schemas.microsoft.com/office/drawing/2014/main" id="{FD634290-6E98-9D07-3298-76CAB08CD913}"/>
              </a:ext>
            </a:extLst>
          </p:cNvPr>
          <p:cNvSpPr>
            <a:spLocks noGrp="1"/>
          </p:cNvSpPr>
          <p:nvPr>
            <p:ph type="body" sz="quarter" idx="18"/>
          </p:nvPr>
        </p:nvSpPr>
        <p:spPr/>
        <p:txBody>
          <a:bodyPr/>
          <a:lstStyle/>
          <a:p>
            <a:endParaRPr lang="en-US"/>
          </a:p>
        </p:txBody>
      </p:sp>
      <p:sp>
        <p:nvSpPr>
          <p:cNvPr id="5" name="Picture Placeholder 4">
            <a:extLst>
              <a:ext uri="{FF2B5EF4-FFF2-40B4-BE49-F238E27FC236}">
                <a16:creationId xmlns:a16="http://schemas.microsoft.com/office/drawing/2014/main" id="{BB4B7D30-37C1-E61E-DF74-E5E67AAB186D}"/>
              </a:ext>
            </a:extLst>
          </p:cNvPr>
          <p:cNvSpPr>
            <a:spLocks noGrp="1"/>
          </p:cNvSpPr>
          <p:nvPr>
            <p:ph type="pic" sz="quarter" idx="15"/>
          </p:nvPr>
        </p:nvSpPr>
        <p:spPr/>
      </p:sp>
      <p:sp>
        <p:nvSpPr>
          <p:cNvPr id="10" name="Text Placeholder 9">
            <a:extLst>
              <a:ext uri="{FF2B5EF4-FFF2-40B4-BE49-F238E27FC236}">
                <a16:creationId xmlns:a16="http://schemas.microsoft.com/office/drawing/2014/main" id="{968F2B4D-E102-F4C9-3ABA-812F768E37C4}"/>
              </a:ext>
            </a:extLst>
          </p:cNvPr>
          <p:cNvSpPr>
            <a:spLocks noGrp="1"/>
          </p:cNvSpPr>
          <p:nvPr>
            <p:ph type="body" sz="quarter" idx="20"/>
          </p:nvPr>
        </p:nvSpPr>
        <p:spPr/>
        <p:txBody>
          <a:bodyPr/>
          <a:lstStyle/>
          <a:p>
            <a:endParaRPr lang="en-US"/>
          </a:p>
        </p:txBody>
      </p:sp>
      <p:sp>
        <p:nvSpPr>
          <p:cNvPr id="9" name="Picture Placeholder 8">
            <a:extLst>
              <a:ext uri="{FF2B5EF4-FFF2-40B4-BE49-F238E27FC236}">
                <a16:creationId xmlns:a16="http://schemas.microsoft.com/office/drawing/2014/main" id="{5C88D775-F906-9CFB-7E6B-21A1E08CF9E2}"/>
              </a:ext>
            </a:extLst>
          </p:cNvPr>
          <p:cNvSpPr>
            <a:spLocks noGrp="1"/>
          </p:cNvSpPr>
          <p:nvPr>
            <p:ph type="pic" sz="quarter" idx="19"/>
          </p:nvPr>
        </p:nvSpPr>
        <p:spPr/>
      </p:sp>
      <p:sp>
        <p:nvSpPr>
          <p:cNvPr id="11" name="Title 10">
            <a:extLst>
              <a:ext uri="{FF2B5EF4-FFF2-40B4-BE49-F238E27FC236}">
                <a16:creationId xmlns:a16="http://schemas.microsoft.com/office/drawing/2014/main" id="{A6F04CF3-997A-0134-FD9E-226D36D92425}"/>
              </a:ext>
            </a:extLst>
          </p:cNvPr>
          <p:cNvSpPr>
            <a:spLocks noGrp="1"/>
          </p:cNvSpPr>
          <p:nvPr>
            <p:ph type="title"/>
          </p:nvPr>
        </p:nvSpPr>
        <p:spPr/>
        <p:txBody>
          <a:bodyPr/>
          <a:lstStyle/>
          <a:p>
            <a:r>
              <a:rPr lang="en-US" dirty="0"/>
              <a:t>Images</a:t>
            </a:r>
          </a:p>
        </p:txBody>
      </p:sp>
    </p:spTree>
    <p:extLst>
      <p:ext uri="{BB962C8B-B14F-4D97-AF65-F5344CB8AC3E}">
        <p14:creationId xmlns:p14="http://schemas.microsoft.com/office/powerpoint/2010/main" val="26716243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CFCF838F-DEE4-CE36-78C2-80F38E1C3B71}"/>
              </a:ext>
            </a:extLst>
          </p:cNvPr>
          <p:cNvSpPr>
            <a:spLocks noGrp="1"/>
          </p:cNvSpPr>
          <p:nvPr>
            <p:ph type="body" sz="quarter" idx="16"/>
          </p:nvPr>
        </p:nvSpPr>
        <p:spPr/>
        <p:txBody>
          <a:bodyPr/>
          <a:lstStyle/>
          <a:p>
            <a:endParaRPr lang="en-US"/>
          </a:p>
        </p:txBody>
      </p:sp>
      <p:sp>
        <p:nvSpPr>
          <p:cNvPr id="2" name="Picture Placeholder 1">
            <a:extLst>
              <a:ext uri="{FF2B5EF4-FFF2-40B4-BE49-F238E27FC236}">
                <a16:creationId xmlns:a16="http://schemas.microsoft.com/office/drawing/2014/main" id="{8E90A108-FCA6-59E6-C461-E824622562E7}"/>
              </a:ext>
            </a:extLst>
          </p:cNvPr>
          <p:cNvSpPr>
            <a:spLocks noGrp="1"/>
          </p:cNvSpPr>
          <p:nvPr>
            <p:ph type="pic" sz="quarter" idx="13"/>
          </p:nvPr>
        </p:nvSpPr>
        <p:spPr/>
      </p:sp>
      <p:sp>
        <p:nvSpPr>
          <p:cNvPr id="15" name="Text Placeholder 14">
            <a:extLst>
              <a:ext uri="{FF2B5EF4-FFF2-40B4-BE49-F238E27FC236}">
                <a16:creationId xmlns:a16="http://schemas.microsoft.com/office/drawing/2014/main" id="{DBF23D02-D8BC-E1D7-A013-CDAB4065F3AD}"/>
              </a:ext>
            </a:extLst>
          </p:cNvPr>
          <p:cNvSpPr>
            <a:spLocks noGrp="1"/>
          </p:cNvSpPr>
          <p:nvPr>
            <p:ph type="body" sz="quarter" idx="17"/>
          </p:nvPr>
        </p:nvSpPr>
        <p:spPr/>
        <p:txBody>
          <a:bodyPr/>
          <a:lstStyle/>
          <a:p>
            <a:endParaRPr lang="en-US"/>
          </a:p>
        </p:txBody>
      </p:sp>
      <p:sp>
        <p:nvSpPr>
          <p:cNvPr id="12" name="Picture Placeholder 11">
            <a:extLst>
              <a:ext uri="{FF2B5EF4-FFF2-40B4-BE49-F238E27FC236}">
                <a16:creationId xmlns:a16="http://schemas.microsoft.com/office/drawing/2014/main" id="{2E880F50-1524-4B0C-9536-59AE01A45FCA}"/>
              </a:ext>
            </a:extLst>
          </p:cNvPr>
          <p:cNvSpPr>
            <a:spLocks noGrp="1"/>
          </p:cNvSpPr>
          <p:nvPr>
            <p:ph type="pic" sz="quarter" idx="14"/>
          </p:nvPr>
        </p:nvSpPr>
        <p:spPr/>
      </p:sp>
      <p:sp>
        <p:nvSpPr>
          <p:cNvPr id="16" name="Text Placeholder 15">
            <a:extLst>
              <a:ext uri="{FF2B5EF4-FFF2-40B4-BE49-F238E27FC236}">
                <a16:creationId xmlns:a16="http://schemas.microsoft.com/office/drawing/2014/main" id="{1C6C2568-A78B-AFFB-8E75-41BE83B07D79}"/>
              </a:ext>
            </a:extLst>
          </p:cNvPr>
          <p:cNvSpPr>
            <a:spLocks noGrp="1"/>
          </p:cNvSpPr>
          <p:nvPr>
            <p:ph type="body" sz="quarter" idx="18"/>
          </p:nvPr>
        </p:nvSpPr>
        <p:spPr/>
        <p:txBody>
          <a:bodyPr/>
          <a:lstStyle/>
          <a:p>
            <a:endParaRPr lang="en-US"/>
          </a:p>
        </p:txBody>
      </p:sp>
      <p:sp>
        <p:nvSpPr>
          <p:cNvPr id="13" name="Picture Placeholder 12">
            <a:extLst>
              <a:ext uri="{FF2B5EF4-FFF2-40B4-BE49-F238E27FC236}">
                <a16:creationId xmlns:a16="http://schemas.microsoft.com/office/drawing/2014/main" id="{BC8B8DB5-D964-229C-3930-88E73EEDF2E4}"/>
              </a:ext>
            </a:extLst>
          </p:cNvPr>
          <p:cNvSpPr>
            <a:spLocks noGrp="1"/>
          </p:cNvSpPr>
          <p:nvPr>
            <p:ph type="pic" sz="quarter" idx="15"/>
          </p:nvPr>
        </p:nvSpPr>
        <p:spPr/>
      </p:sp>
      <p:sp>
        <p:nvSpPr>
          <p:cNvPr id="18" name="Text Placeholder 17">
            <a:extLst>
              <a:ext uri="{FF2B5EF4-FFF2-40B4-BE49-F238E27FC236}">
                <a16:creationId xmlns:a16="http://schemas.microsoft.com/office/drawing/2014/main" id="{14FF60D3-F2CA-E4A3-A1C0-E00EF4780178}"/>
              </a:ext>
            </a:extLst>
          </p:cNvPr>
          <p:cNvSpPr>
            <a:spLocks noGrp="1"/>
          </p:cNvSpPr>
          <p:nvPr>
            <p:ph type="body" sz="quarter" idx="20"/>
          </p:nvPr>
        </p:nvSpPr>
        <p:spPr/>
        <p:txBody>
          <a:bodyPr/>
          <a:lstStyle/>
          <a:p>
            <a:endParaRPr lang="en-US"/>
          </a:p>
        </p:txBody>
      </p:sp>
      <p:sp>
        <p:nvSpPr>
          <p:cNvPr id="17" name="Picture Placeholder 16">
            <a:extLst>
              <a:ext uri="{FF2B5EF4-FFF2-40B4-BE49-F238E27FC236}">
                <a16:creationId xmlns:a16="http://schemas.microsoft.com/office/drawing/2014/main" id="{5C9273E8-5475-DF70-60B0-C3123201BBCA}"/>
              </a:ext>
            </a:extLst>
          </p:cNvPr>
          <p:cNvSpPr>
            <a:spLocks noGrp="1"/>
          </p:cNvSpPr>
          <p:nvPr>
            <p:ph type="pic" sz="quarter" idx="19"/>
          </p:nvPr>
        </p:nvSpPr>
        <p:spPr/>
      </p:sp>
      <p:sp>
        <p:nvSpPr>
          <p:cNvPr id="11" name="Title 10">
            <a:extLst>
              <a:ext uri="{FF2B5EF4-FFF2-40B4-BE49-F238E27FC236}">
                <a16:creationId xmlns:a16="http://schemas.microsoft.com/office/drawing/2014/main" id="{A6F04CF3-997A-0134-FD9E-226D36D92425}"/>
              </a:ext>
            </a:extLst>
          </p:cNvPr>
          <p:cNvSpPr>
            <a:spLocks noGrp="1"/>
          </p:cNvSpPr>
          <p:nvPr>
            <p:ph type="title"/>
          </p:nvPr>
        </p:nvSpPr>
        <p:spPr/>
        <p:txBody>
          <a:bodyPr>
            <a:normAutofit fontScale="90000"/>
          </a:bodyPr>
          <a:lstStyle/>
          <a:p>
            <a:r>
              <a:rPr lang="en-US" dirty="0"/>
              <a:t>Images</a:t>
            </a:r>
          </a:p>
        </p:txBody>
      </p:sp>
    </p:spTree>
    <p:extLst>
      <p:ext uri="{BB962C8B-B14F-4D97-AF65-F5344CB8AC3E}">
        <p14:creationId xmlns:p14="http://schemas.microsoft.com/office/powerpoint/2010/main" val="6023301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7881772-189C-4443-1598-9060711EA32F}"/>
              </a:ext>
            </a:extLst>
          </p:cNvPr>
          <p:cNvSpPr>
            <a:spLocks noGrp="1"/>
          </p:cNvSpPr>
          <p:nvPr>
            <p:ph type="body" sz="quarter" idx="16"/>
          </p:nvPr>
        </p:nvSpPr>
        <p:spPr/>
        <p:txBody>
          <a:bodyPr/>
          <a:lstStyle/>
          <a:p>
            <a:endParaRPr lang="en-US"/>
          </a:p>
        </p:txBody>
      </p:sp>
      <p:sp>
        <p:nvSpPr>
          <p:cNvPr id="19" name="Text Placeholder 18">
            <a:extLst>
              <a:ext uri="{FF2B5EF4-FFF2-40B4-BE49-F238E27FC236}">
                <a16:creationId xmlns:a16="http://schemas.microsoft.com/office/drawing/2014/main" id="{2DF4A49B-0D23-F77B-D8D0-C213557ECE8B}"/>
              </a:ext>
            </a:extLst>
          </p:cNvPr>
          <p:cNvSpPr>
            <a:spLocks noGrp="1"/>
          </p:cNvSpPr>
          <p:nvPr>
            <p:ph type="body" sz="quarter" idx="19"/>
          </p:nvPr>
        </p:nvSpPr>
        <p:spPr/>
        <p:txBody>
          <a:bodyPr/>
          <a:lstStyle/>
          <a:p>
            <a:endParaRPr lang="en-US"/>
          </a:p>
        </p:txBody>
      </p:sp>
      <p:sp>
        <p:nvSpPr>
          <p:cNvPr id="20" name="Text Placeholder 19">
            <a:extLst>
              <a:ext uri="{FF2B5EF4-FFF2-40B4-BE49-F238E27FC236}">
                <a16:creationId xmlns:a16="http://schemas.microsoft.com/office/drawing/2014/main" id="{72EF5266-4CF6-D867-673F-474B94B9FC4C}"/>
              </a:ext>
            </a:extLst>
          </p:cNvPr>
          <p:cNvSpPr>
            <a:spLocks noGrp="1"/>
          </p:cNvSpPr>
          <p:nvPr>
            <p:ph type="body" sz="quarter" idx="41"/>
          </p:nvPr>
        </p:nvSpPr>
        <p:spPr/>
        <p:txBody>
          <a:bodyPr/>
          <a:lstStyle/>
          <a:p>
            <a:endParaRPr lang="en-US"/>
          </a:p>
        </p:txBody>
      </p:sp>
      <p:sp>
        <p:nvSpPr>
          <p:cNvPr id="21" name="Text Placeholder 20">
            <a:extLst>
              <a:ext uri="{FF2B5EF4-FFF2-40B4-BE49-F238E27FC236}">
                <a16:creationId xmlns:a16="http://schemas.microsoft.com/office/drawing/2014/main" id="{BF7BCE06-F69E-C448-7D7B-02D2521DD750}"/>
              </a:ext>
            </a:extLst>
          </p:cNvPr>
          <p:cNvSpPr>
            <a:spLocks noGrp="1"/>
          </p:cNvSpPr>
          <p:nvPr>
            <p:ph type="body" sz="quarter" idx="43"/>
          </p:nvPr>
        </p:nvSpPr>
        <p:spPr/>
        <p:txBody>
          <a:bodyPr/>
          <a:lstStyle/>
          <a:p>
            <a:endParaRPr lang="en-US"/>
          </a:p>
        </p:txBody>
      </p:sp>
      <p:sp>
        <p:nvSpPr>
          <p:cNvPr id="22" name="Text Placeholder 21">
            <a:extLst>
              <a:ext uri="{FF2B5EF4-FFF2-40B4-BE49-F238E27FC236}">
                <a16:creationId xmlns:a16="http://schemas.microsoft.com/office/drawing/2014/main" id="{4D40FCCF-75A9-AF92-69D9-FC6B3B0E1F65}"/>
              </a:ext>
            </a:extLst>
          </p:cNvPr>
          <p:cNvSpPr>
            <a:spLocks noGrp="1"/>
          </p:cNvSpPr>
          <p:nvPr>
            <p:ph type="body" sz="quarter" idx="45"/>
          </p:nvPr>
        </p:nvSpPr>
        <p:spPr/>
        <p:txBody>
          <a:bodyPr/>
          <a:lstStyle/>
          <a:p>
            <a:endParaRPr lang="en-US"/>
          </a:p>
        </p:txBody>
      </p:sp>
      <p:sp>
        <p:nvSpPr>
          <p:cNvPr id="23" name="Text Placeholder 22">
            <a:extLst>
              <a:ext uri="{FF2B5EF4-FFF2-40B4-BE49-F238E27FC236}">
                <a16:creationId xmlns:a16="http://schemas.microsoft.com/office/drawing/2014/main" id="{C52AB397-4E2A-EA5C-29C6-B60D479EF790}"/>
              </a:ext>
            </a:extLst>
          </p:cNvPr>
          <p:cNvSpPr>
            <a:spLocks noGrp="1"/>
          </p:cNvSpPr>
          <p:nvPr>
            <p:ph type="body" sz="quarter" idx="47"/>
          </p:nvPr>
        </p:nvSpPr>
        <p:spPr/>
        <p:txBody>
          <a:bodyPr/>
          <a:lstStyle/>
          <a:p>
            <a:endParaRPr lang="en-US"/>
          </a:p>
        </p:txBody>
      </p:sp>
      <p:sp>
        <p:nvSpPr>
          <p:cNvPr id="24" name="Text Placeholder 23">
            <a:extLst>
              <a:ext uri="{FF2B5EF4-FFF2-40B4-BE49-F238E27FC236}">
                <a16:creationId xmlns:a16="http://schemas.microsoft.com/office/drawing/2014/main" id="{1286CC28-201B-8923-8602-4BC33FC540A9}"/>
              </a:ext>
            </a:extLst>
          </p:cNvPr>
          <p:cNvSpPr>
            <a:spLocks noGrp="1"/>
          </p:cNvSpPr>
          <p:nvPr>
            <p:ph type="body" sz="quarter" idx="49"/>
          </p:nvPr>
        </p:nvSpPr>
        <p:spPr/>
        <p:txBody>
          <a:bodyPr/>
          <a:lstStyle/>
          <a:p>
            <a:endParaRPr lang="en-US"/>
          </a:p>
        </p:txBody>
      </p:sp>
      <p:sp>
        <p:nvSpPr>
          <p:cNvPr id="25" name="Text Placeholder 24">
            <a:extLst>
              <a:ext uri="{FF2B5EF4-FFF2-40B4-BE49-F238E27FC236}">
                <a16:creationId xmlns:a16="http://schemas.microsoft.com/office/drawing/2014/main" id="{C32569A8-27D7-F10B-F3FF-C95FEDB998B8}"/>
              </a:ext>
            </a:extLst>
          </p:cNvPr>
          <p:cNvSpPr>
            <a:spLocks noGrp="1"/>
          </p:cNvSpPr>
          <p:nvPr>
            <p:ph type="body" sz="quarter" idx="50"/>
          </p:nvPr>
        </p:nvSpPr>
        <p:spPr/>
        <p:txBody>
          <a:bodyPr/>
          <a:lstStyle/>
          <a:p>
            <a:endParaRPr lang="en-US"/>
          </a:p>
        </p:txBody>
      </p:sp>
      <p:sp>
        <p:nvSpPr>
          <p:cNvPr id="26" name="Text Placeholder 25">
            <a:extLst>
              <a:ext uri="{FF2B5EF4-FFF2-40B4-BE49-F238E27FC236}">
                <a16:creationId xmlns:a16="http://schemas.microsoft.com/office/drawing/2014/main" id="{1E9A7E70-B448-0500-267F-E4A496ED19CA}"/>
              </a:ext>
            </a:extLst>
          </p:cNvPr>
          <p:cNvSpPr>
            <a:spLocks noGrp="1"/>
          </p:cNvSpPr>
          <p:nvPr>
            <p:ph type="body" sz="quarter" idx="51"/>
          </p:nvPr>
        </p:nvSpPr>
        <p:spPr/>
        <p:txBody>
          <a:bodyPr/>
          <a:lstStyle/>
          <a:p>
            <a:endParaRPr lang="en-US"/>
          </a:p>
        </p:txBody>
      </p:sp>
      <p:sp>
        <p:nvSpPr>
          <p:cNvPr id="27" name="Text Placeholder 26">
            <a:extLst>
              <a:ext uri="{FF2B5EF4-FFF2-40B4-BE49-F238E27FC236}">
                <a16:creationId xmlns:a16="http://schemas.microsoft.com/office/drawing/2014/main" id="{5D129019-0C9E-76CA-DCB1-494837FAACA4}"/>
              </a:ext>
            </a:extLst>
          </p:cNvPr>
          <p:cNvSpPr>
            <a:spLocks noGrp="1"/>
          </p:cNvSpPr>
          <p:nvPr>
            <p:ph type="body" sz="quarter" idx="52"/>
          </p:nvPr>
        </p:nvSpPr>
        <p:spPr/>
        <p:txBody>
          <a:bodyPr/>
          <a:lstStyle/>
          <a:p>
            <a:endParaRPr lang="en-US"/>
          </a:p>
        </p:txBody>
      </p:sp>
      <p:sp>
        <p:nvSpPr>
          <p:cNvPr id="28" name="Text Placeholder 27">
            <a:extLst>
              <a:ext uri="{FF2B5EF4-FFF2-40B4-BE49-F238E27FC236}">
                <a16:creationId xmlns:a16="http://schemas.microsoft.com/office/drawing/2014/main" id="{F546FE96-8B35-154D-5DBD-427D46F694F7}"/>
              </a:ext>
            </a:extLst>
          </p:cNvPr>
          <p:cNvSpPr>
            <a:spLocks noGrp="1"/>
          </p:cNvSpPr>
          <p:nvPr>
            <p:ph type="body" sz="quarter" idx="53"/>
          </p:nvPr>
        </p:nvSpPr>
        <p:spPr/>
        <p:txBody>
          <a:bodyPr/>
          <a:lstStyle/>
          <a:p>
            <a:endParaRPr lang="en-US"/>
          </a:p>
        </p:txBody>
      </p:sp>
      <p:sp>
        <p:nvSpPr>
          <p:cNvPr id="29" name="Text Placeholder 28">
            <a:extLst>
              <a:ext uri="{FF2B5EF4-FFF2-40B4-BE49-F238E27FC236}">
                <a16:creationId xmlns:a16="http://schemas.microsoft.com/office/drawing/2014/main" id="{55AC68AE-D750-8B2A-3F8E-473A706EDC50}"/>
              </a:ext>
            </a:extLst>
          </p:cNvPr>
          <p:cNvSpPr>
            <a:spLocks noGrp="1"/>
          </p:cNvSpPr>
          <p:nvPr>
            <p:ph type="body" sz="quarter" idx="54"/>
          </p:nvPr>
        </p:nvSpPr>
        <p:spPr/>
        <p:txBody>
          <a:bodyPr/>
          <a:lstStyle/>
          <a:p>
            <a:endParaRPr lang="en-US"/>
          </a:p>
        </p:txBody>
      </p:sp>
      <p:sp>
        <p:nvSpPr>
          <p:cNvPr id="16" name="Title 15">
            <a:extLst>
              <a:ext uri="{FF2B5EF4-FFF2-40B4-BE49-F238E27FC236}">
                <a16:creationId xmlns:a16="http://schemas.microsoft.com/office/drawing/2014/main" id="{08265B98-A100-ACDD-3BB2-A39DC882F168}"/>
              </a:ext>
            </a:extLst>
          </p:cNvPr>
          <p:cNvSpPr>
            <a:spLocks noGrp="1"/>
          </p:cNvSpPr>
          <p:nvPr>
            <p:ph type="title"/>
          </p:nvPr>
        </p:nvSpPr>
        <p:spPr/>
        <p:txBody>
          <a:bodyPr/>
          <a:lstStyle/>
          <a:p>
            <a:endParaRPr lang="en-US"/>
          </a:p>
        </p:txBody>
      </p:sp>
      <p:sp>
        <p:nvSpPr>
          <p:cNvPr id="17" name="Text Placeholder 16">
            <a:extLst>
              <a:ext uri="{FF2B5EF4-FFF2-40B4-BE49-F238E27FC236}">
                <a16:creationId xmlns:a16="http://schemas.microsoft.com/office/drawing/2014/main" id="{37054D42-E2E9-C3D5-B386-D17883C8504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9038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FE8366F-7F1B-55C5-B0B8-3CC4F9F9640E}"/>
              </a:ext>
            </a:extLst>
          </p:cNvPr>
          <p:cNvSpPr>
            <a:spLocks noGrp="1"/>
          </p:cNvSpPr>
          <p:nvPr>
            <p:ph type="body" sz="quarter" idx="19"/>
          </p:nvPr>
        </p:nvSpPr>
        <p:spPr/>
        <p:txBody>
          <a:bodyPr/>
          <a:lstStyle/>
          <a:p>
            <a:endParaRPr lang="en-US" dirty="0"/>
          </a:p>
        </p:txBody>
      </p:sp>
      <p:sp>
        <p:nvSpPr>
          <p:cNvPr id="2" name="Title 1">
            <a:extLst>
              <a:ext uri="{FF2B5EF4-FFF2-40B4-BE49-F238E27FC236}">
                <a16:creationId xmlns:a16="http://schemas.microsoft.com/office/drawing/2014/main" id="{D20229CE-8A1E-7B4F-504C-9BE6F956B8B7}"/>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12D3A6CE-9B53-94A3-9C98-2C4ABC360B2B}"/>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550934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643B18-B447-082C-38B0-3E9BD070C3BA}"/>
              </a:ext>
            </a:extLst>
          </p:cNvPr>
          <p:cNvSpPr>
            <a:spLocks noGrp="1"/>
          </p:cNvSpPr>
          <p:nvPr>
            <p:ph type="body" sz="quarter" idx="51"/>
          </p:nvPr>
        </p:nvSpPr>
        <p:spPr>
          <a:xfrm>
            <a:off x="7521574" y="6514190"/>
            <a:ext cx="9393670" cy="1477328"/>
          </a:xfrm>
        </p:spPr>
        <p:txBody>
          <a:bodyPr/>
          <a:lstStyle/>
          <a:p>
            <a:r>
              <a:rPr lang="en-US" dirty="0"/>
              <a:t>Section title</a:t>
            </a:r>
          </a:p>
        </p:txBody>
      </p:sp>
    </p:spTree>
    <p:extLst>
      <p:ext uri="{BB962C8B-B14F-4D97-AF65-F5344CB8AC3E}">
        <p14:creationId xmlns:p14="http://schemas.microsoft.com/office/powerpoint/2010/main" val="10406182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B711FE-D67C-1298-F0EE-74600E3FED42}"/>
              </a:ext>
            </a:extLst>
          </p:cNvPr>
          <p:cNvSpPr>
            <a:spLocks noGrp="1"/>
          </p:cNvSpPr>
          <p:nvPr>
            <p:ph type="title"/>
          </p:nvPr>
        </p:nvSpPr>
        <p:spPr>
          <a:xfrm>
            <a:off x="1231109" y="1077220"/>
            <a:ext cx="22039909" cy="923330"/>
          </a:xfrm>
        </p:spPr>
        <p:txBody>
          <a:bodyPr>
            <a:normAutofit/>
          </a:bodyPr>
          <a:lstStyle/>
          <a:p>
            <a:endParaRPr lang="en-US"/>
          </a:p>
        </p:txBody>
      </p:sp>
      <p:sp>
        <p:nvSpPr>
          <p:cNvPr id="7" name="Text Placeholder 6">
            <a:extLst>
              <a:ext uri="{FF2B5EF4-FFF2-40B4-BE49-F238E27FC236}">
                <a16:creationId xmlns:a16="http://schemas.microsoft.com/office/drawing/2014/main" id="{A2EE17DA-3D74-B94C-5A30-4F652209DEF9}"/>
              </a:ext>
            </a:extLst>
          </p:cNvPr>
          <p:cNvSpPr>
            <a:spLocks noGrp="1"/>
          </p:cNvSpPr>
          <p:nvPr>
            <p:ph type="body" sz="quarter" idx="19"/>
          </p:nvPr>
        </p:nvSpPr>
        <p:spPr/>
        <p:txBody>
          <a:bodyPr/>
          <a:lstStyle/>
          <a:p>
            <a:endParaRPr lang="en-US"/>
          </a:p>
        </p:txBody>
      </p:sp>
      <p:sp>
        <p:nvSpPr>
          <p:cNvPr id="6" name="Text Placeholder 5">
            <a:extLst>
              <a:ext uri="{FF2B5EF4-FFF2-40B4-BE49-F238E27FC236}">
                <a16:creationId xmlns:a16="http://schemas.microsoft.com/office/drawing/2014/main" id="{8991793D-FDCE-9EF3-A715-8C395DFB6DD9}"/>
              </a:ext>
            </a:extLst>
          </p:cNvPr>
          <p:cNvSpPr>
            <a:spLocks noGrp="1"/>
          </p:cNvSpPr>
          <p:nvPr>
            <p:ph type="body" sz="quarter" idx="4294967295"/>
          </p:nvPr>
        </p:nvSpPr>
        <p:spPr>
          <a:xfrm>
            <a:off x="1216025" y="1899012"/>
            <a:ext cx="8332788" cy="738664"/>
          </a:xfrm>
        </p:spPr>
        <p:txBody>
          <a:bodyPr/>
          <a:lstStyle/>
          <a:p>
            <a:endParaRPr lang="en-US" dirty="0"/>
          </a:p>
        </p:txBody>
      </p:sp>
    </p:spTree>
    <p:extLst>
      <p:ext uri="{BB962C8B-B14F-4D97-AF65-F5344CB8AC3E}">
        <p14:creationId xmlns:p14="http://schemas.microsoft.com/office/powerpoint/2010/main" val="36932852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BD2F48-0736-2036-887F-11D1B1F08B33}"/>
              </a:ext>
            </a:extLst>
          </p:cNvPr>
          <p:cNvSpPr>
            <a:spLocks noGrp="1"/>
          </p:cNvSpPr>
          <p:nvPr>
            <p:ph type="title"/>
          </p:nvPr>
        </p:nvSpPr>
        <p:spPr>
          <a:xfrm>
            <a:off x="1231109" y="1077220"/>
            <a:ext cx="22039909" cy="923330"/>
          </a:xfrm>
        </p:spPr>
        <p:txBody>
          <a:bodyPr>
            <a:normAutofit/>
          </a:bodyPr>
          <a:lstStyle/>
          <a:p>
            <a:r>
              <a:rPr lang="en-US" dirty="0"/>
              <a:t>Table title</a:t>
            </a:r>
          </a:p>
        </p:txBody>
      </p:sp>
      <p:graphicFrame>
        <p:nvGraphicFramePr>
          <p:cNvPr id="5" name="Table 5">
            <a:extLst>
              <a:ext uri="{FF2B5EF4-FFF2-40B4-BE49-F238E27FC236}">
                <a16:creationId xmlns:a16="http://schemas.microsoft.com/office/drawing/2014/main" id="{1644AD54-EAD0-D0EA-5B3C-FC06B5BD8B77}"/>
              </a:ext>
            </a:extLst>
          </p:cNvPr>
          <p:cNvGraphicFramePr>
            <a:graphicFrameLocks noGrp="1"/>
          </p:cNvGraphicFramePr>
          <p:nvPr>
            <p:ph type="tbl" sz="quarter" idx="25"/>
            <p:extLst>
              <p:ext uri="{D42A27DB-BD31-4B8C-83A1-F6EECF244321}">
                <p14:modId xmlns:p14="http://schemas.microsoft.com/office/powerpoint/2010/main" val="2247006488"/>
              </p:ext>
            </p:extLst>
          </p:nvPr>
        </p:nvGraphicFramePr>
        <p:xfrm>
          <a:off x="1230313" y="3916363"/>
          <a:ext cx="21942424" cy="7680960"/>
        </p:xfrm>
        <a:graphic>
          <a:graphicData uri="http://schemas.openxmlformats.org/drawingml/2006/table">
            <a:tbl>
              <a:tblPr firstRow="1" bandRow="1">
                <a:tableStyleId>{5DA37D80-6434-44D0-A028-1B22A696006F}</a:tableStyleId>
              </a:tblPr>
              <a:tblGrid>
                <a:gridCol w="2742803">
                  <a:extLst>
                    <a:ext uri="{9D8B030D-6E8A-4147-A177-3AD203B41FA5}">
                      <a16:colId xmlns:a16="http://schemas.microsoft.com/office/drawing/2014/main" val="3675953651"/>
                    </a:ext>
                  </a:extLst>
                </a:gridCol>
                <a:gridCol w="2742803">
                  <a:extLst>
                    <a:ext uri="{9D8B030D-6E8A-4147-A177-3AD203B41FA5}">
                      <a16:colId xmlns:a16="http://schemas.microsoft.com/office/drawing/2014/main" val="1387757251"/>
                    </a:ext>
                  </a:extLst>
                </a:gridCol>
                <a:gridCol w="2742803">
                  <a:extLst>
                    <a:ext uri="{9D8B030D-6E8A-4147-A177-3AD203B41FA5}">
                      <a16:colId xmlns:a16="http://schemas.microsoft.com/office/drawing/2014/main" val="3681985865"/>
                    </a:ext>
                  </a:extLst>
                </a:gridCol>
                <a:gridCol w="2742803">
                  <a:extLst>
                    <a:ext uri="{9D8B030D-6E8A-4147-A177-3AD203B41FA5}">
                      <a16:colId xmlns:a16="http://schemas.microsoft.com/office/drawing/2014/main" val="1701677165"/>
                    </a:ext>
                  </a:extLst>
                </a:gridCol>
                <a:gridCol w="2742803">
                  <a:extLst>
                    <a:ext uri="{9D8B030D-6E8A-4147-A177-3AD203B41FA5}">
                      <a16:colId xmlns:a16="http://schemas.microsoft.com/office/drawing/2014/main" val="1013577710"/>
                    </a:ext>
                  </a:extLst>
                </a:gridCol>
                <a:gridCol w="2742803">
                  <a:extLst>
                    <a:ext uri="{9D8B030D-6E8A-4147-A177-3AD203B41FA5}">
                      <a16:colId xmlns:a16="http://schemas.microsoft.com/office/drawing/2014/main" val="2646727313"/>
                    </a:ext>
                  </a:extLst>
                </a:gridCol>
                <a:gridCol w="2742803">
                  <a:extLst>
                    <a:ext uri="{9D8B030D-6E8A-4147-A177-3AD203B41FA5}">
                      <a16:colId xmlns:a16="http://schemas.microsoft.com/office/drawing/2014/main" val="2130862673"/>
                    </a:ext>
                  </a:extLst>
                </a:gridCol>
                <a:gridCol w="2742803">
                  <a:extLst>
                    <a:ext uri="{9D8B030D-6E8A-4147-A177-3AD203B41FA5}">
                      <a16:colId xmlns:a16="http://schemas.microsoft.com/office/drawing/2014/main" val="2356129008"/>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1974881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7945286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0446208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3163211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2411625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8258303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45361712"/>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3535521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9517117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7710266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933500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15565802"/>
                  </a:ext>
                </a:extLst>
              </a:tr>
            </a:tbl>
          </a:graphicData>
        </a:graphic>
      </p:graphicFrame>
      <p:sp>
        <p:nvSpPr>
          <p:cNvPr id="9" name="Text Placeholder 8">
            <a:extLst>
              <a:ext uri="{FF2B5EF4-FFF2-40B4-BE49-F238E27FC236}">
                <a16:creationId xmlns:a16="http://schemas.microsoft.com/office/drawing/2014/main" id="{0C0F2412-3B4F-CED6-8A7C-99929CCA62B9}"/>
              </a:ext>
            </a:extLst>
          </p:cNvPr>
          <p:cNvSpPr>
            <a:spLocks noGrp="1"/>
          </p:cNvSpPr>
          <p:nvPr>
            <p:ph type="body" sz="quarter" idx="4294967295"/>
          </p:nvPr>
        </p:nvSpPr>
        <p:spPr>
          <a:xfrm>
            <a:off x="1216025" y="1899012"/>
            <a:ext cx="8332788" cy="738664"/>
          </a:xfrm>
        </p:spPr>
        <p:txBody>
          <a:bodyPr/>
          <a:lstStyle/>
          <a:p>
            <a:endParaRPr lang="en-US" dirty="0"/>
          </a:p>
        </p:txBody>
      </p:sp>
    </p:spTree>
    <p:extLst>
      <p:ext uri="{BB962C8B-B14F-4D97-AF65-F5344CB8AC3E}">
        <p14:creationId xmlns:p14="http://schemas.microsoft.com/office/powerpoint/2010/main" val="18703199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92C5-207A-3DA8-1BDD-52EA8968F564}"/>
              </a:ext>
            </a:extLst>
          </p:cNvPr>
          <p:cNvSpPr>
            <a:spLocks noGrp="1"/>
          </p:cNvSpPr>
          <p:nvPr>
            <p:ph type="title"/>
          </p:nvPr>
        </p:nvSpPr>
        <p:spPr/>
        <p:txBody>
          <a:bodyPr/>
          <a:lstStyle/>
          <a:p>
            <a:r>
              <a:rPr lang="en-US" dirty="0"/>
              <a:t>Add a title</a:t>
            </a:r>
          </a:p>
        </p:txBody>
      </p:sp>
      <p:sp>
        <p:nvSpPr>
          <p:cNvPr id="4" name="Picture Placeholder 3">
            <a:extLst>
              <a:ext uri="{FF2B5EF4-FFF2-40B4-BE49-F238E27FC236}">
                <a16:creationId xmlns:a16="http://schemas.microsoft.com/office/drawing/2014/main" id="{6A8E2E8B-5146-9D10-3CD1-FA3F7C77961B}"/>
              </a:ext>
            </a:extLst>
          </p:cNvPr>
          <p:cNvSpPr>
            <a:spLocks noGrp="1"/>
          </p:cNvSpPr>
          <p:nvPr>
            <p:ph type="pic" sz="quarter" idx="11"/>
          </p:nvPr>
        </p:nvSpPr>
        <p:spPr/>
      </p:sp>
    </p:spTree>
    <p:extLst>
      <p:ext uri="{BB962C8B-B14F-4D97-AF65-F5344CB8AC3E}">
        <p14:creationId xmlns:p14="http://schemas.microsoft.com/office/powerpoint/2010/main" val="8921751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9F5E-B5B7-414A-755E-EBF6FD3B7D93}"/>
              </a:ext>
            </a:extLst>
          </p:cNvPr>
          <p:cNvSpPr>
            <a:spLocks noGrp="1"/>
          </p:cNvSpPr>
          <p:nvPr>
            <p:ph type="title"/>
          </p:nvPr>
        </p:nvSpPr>
        <p:spPr/>
        <p:txBody>
          <a:bodyPr/>
          <a:lstStyle/>
          <a:p>
            <a:r>
              <a:rPr lang="en-US" dirty="0"/>
              <a:t>Add a title</a:t>
            </a:r>
          </a:p>
        </p:txBody>
      </p:sp>
      <p:sp>
        <p:nvSpPr>
          <p:cNvPr id="4" name="Picture Placeholder 3">
            <a:extLst>
              <a:ext uri="{FF2B5EF4-FFF2-40B4-BE49-F238E27FC236}">
                <a16:creationId xmlns:a16="http://schemas.microsoft.com/office/drawing/2014/main" id="{54901D8D-703A-29E3-962E-E0B8716604B7}"/>
              </a:ext>
            </a:extLst>
          </p:cNvPr>
          <p:cNvSpPr>
            <a:spLocks noGrp="1"/>
          </p:cNvSpPr>
          <p:nvPr>
            <p:ph type="pic" sz="quarter" idx="11"/>
          </p:nvPr>
        </p:nvSpPr>
        <p:spPr/>
      </p:sp>
    </p:spTree>
    <p:extLst>
      <p:ext uri="{BB962C8B-B14F-4D97-AF65-F5344CB8AC3E}">
        <p14:creationId xmlns:p14="http://schemas.microsoft.com/office/powerpoint/2010/main" val="14311822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38389-269B-8B5D-9188-44C5D9DDE914}"/>
              </a:ext>
            </a:extLst>
          </p:cNvPr>
          <p:cNvSpPr>
            <a:spLocks noGrp="1"/>
          </p:cNvSpPr>
          <p:nvPr>
            <p:ph type="title"/>
          </p:nvPr>
        </p:nvSpPr>
        <p:spPr>
          <a:xfrm>
            <a:off x="1231109" y="1077220"/>
            <a:ext cx="22039909" cy="923330"/>
          </a:xfrm>
        </p:spPr>
        <p:txBody>
          <a:bodyPr>
            <a:normAutofit/>
          </a:bodyPr>
          <a:lstStyle/>
          <a:p>
            <a:endParaRPr lang="en-US" dirty="0"/>
          </a:p>
        </p:txBody>
      </p:sp>
      <p:sp>
        <p:nvSpPr>
          <p:cNvPr id="5" name="Text Placeholder 4">
            <a:extLst>
              <a:ext uri="{FF2B5EF4-FFF2-40B4-BE49-F238E27FC236}">
                <a16:creationId xmlns:a16="http://schemas.microsoft.com/office/drawing/2014/main" id="{AD6F66A4-7F11-9646-09B1-179B7BF7EE8E}"/>
              </a:ext>
            </a:extLst>
          </p:cNvPr>
          <p:cNvSpPr>
            <a:spLocks noGrp="1"/>
          </p:cNvSpPr>
          <p:nvPr>
            <p:ph type="body" sz="quarter" idx="4294967295"/>
          </p:nvPr>
        </p:nvSpPr>
        <p:spPr>
          <a:xfrm>
            <a:off x="1216025" y="1899012"/>
            <a:ext cx="8332788" cy="738664"/>
          </a:xfrm>
        </p:spPr>
        <p:txBody>
          <a:bodyPr/>
          <a:lstStyle/>
          <a:p>
            <a:endParaRPr lang="en-US" dirty="0"/>
          </a:p>
        </p:txBody>
      </p:sp>
    </p:spTree>
    <p:extLst>
      <p:ext uri="{BB962C8B-B14F-4D97-AF65-F5344CB8AC3E}">
        <p14:creationId xmlns:p14="http://schemas.microsoft.com/office/powerpoint/2010/main" val="15354081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B6CFF"/>
            </a:gs>
            <a:gs pos="54000">
              <a:srgbClr val="512BD4"/>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EBECB66-CE9B-79C7-95C9-C64D9FE899E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8711"/>
          <a:stretch/>
        </p:blipFill>
        <p:spPr>
          <a:xfrm>
            <a:off x="12485078" y="10596905"/>
            <a:ext cx="11902098" cy="1656283"/>
          </a:xfrm>
          <a:prstGeom prst="rect">
            <a:avLst/>
          </a:prstGeom>
        </p:spPr>
      </p:pic>
      <p:sp>
        <p:nvSpPr>
          <p:cNvPr id="17" name="Text Placeholder 16">
            <a:extLst>
              <a:ext uri="{FF2B5EF4-FFF2-40B4-BE49-F238E27FC236}">
                <a16:creationId xmlns:a16="http://schemas.microsoft.com/office/drawing/2014/main" id="{58E4ABCD-853B-FE4E-8DA9-19E9C4227CC5}"/>
              </a:ext>
            </a:extLst>
          </p:cNvPr>
          <p:cNvSpPr>
            <a:spLocks noGrp="1"/>
          </p:cNvSpPr>
          <p:nvPr>
            <p:ph type="body" sz="quarter" idx="23"/>
          </p:nvPr>
        </p:nvSpPr>
        <p:spPr>
          <a:xfrm>
            <a:off x="720430" y="5718249"/>
            <a:ext cx="13109575" cy="1969770"/>
          </a:xfrm>
        </p:spPr>
        <p:txBody>
          <a:bodyPr/>
          <a:lstStyle/>
          <a:p>
            <a:r>
              <a:rPr lang="en-US" dirty="0"/>
              <a:t>.NET Conf 2022</a:t>
            </a:r>
          </a:p>
        </p:txBody>
      </p:sp>
      <p:sp>
        <p:nvSpPr>
          <p:cNvPr id="16" name="Text Placeholder 15">
            <a:extLst>
              <a:ext uri="{FF2B5EF4-FFF2-40B4-BE49-F238E27FC236}">
                <a16:creationId xmlns:a16="http://schemas.microsoft.com/office/drawing/2014/main" id="{5F140D0F-6F8D-ACB6-BFBF-DF9A3C732C28}"/>
              </a:ext>
            </a:extLst>
          </p:cNvPr>
          <p:cNvSpPr>
            <a:spLocks noGrp="1"/>
          </p:cNvSpPr>
          <p:nvPr>
            <p:ph type="body" sz="quarter" idx="12"/>
          </p:nvPr>
        </p:nvSpPr>
        <p:spPr>
          <a:xfrm>
            <a:off x="1173495" y="7975895"/>
            <a:ext cx="12949238" cy="923330"/>
          </a:xfrm>
        </p:spPr>
        <p:txBody>
          <a:bodyPr/>
          <a:lstStyle/>
          <a:p>
            <a:r>
              <a:rPr lang="en-US" sz="6000" dirty="0"/>
              <a:t>Focus on MAUI</a:t>
            </a:r>
          </a:p>
        </p:txBody>
      </p:sp>
      <p:sp>
        <p:nvSpPr>
          <p:cNvPr id="18" name="Text Placeholder 15">
            <a:extLst>
              <a:ext uri="{FF2B5EF4-FFF2-40B4-BE49-F238E27FC236}">
                <a16:creationId xmlns:a16="http://schemas.microsoft.com/office/drawing/2014/main" id="{36147CE4-CBC7-F0E3-6D25-F32BF1A37BC1}"/>
              </a:ext>
            </a:extLst>
          </p:cNvPr>
          <p:cNvSpPr txBox="1">
            <a:spLocks/>
          </p:cNvSpPr>
          <p:nvPr/>
        </p:nvSpPr>
        <p:spPr>
          <a:xfrm>
            <a:off x="3060700" y="10357588"/>
            <a:ext cx="12949238" cy="738664"/>
          </a:xfrm>
          <a:prstGeom prst="rect">
            <a:avLst/>
          </a:prstGeom>
        </p:spPr>
        <p:txBody>
          <a:bodyPr vert="horz" wrap="square" lIns="0" tIns="0" rIns="0" bIns="0" rtlCol="0">
            <a:spAutoFit/>
          </a:bodyPr>
          <a:lstStyle>
            <a:lvl1pPr marL="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4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endParaRPr lang="en-US"/>
          </a:p>
        </p:txBody>
      </p:sp>
      <p:sp>
        <p:nvSpPr>
          <p:cNvPr id="20" name="Text Placeholder 15">
            <a:extLst>
              <a:ext uri="{FF2B5EF4-FFF2-40B4-BE49-F238E27FC236}">
                <a16:creationId xmlns:a16="http://schemas.microsoft.com/office/drawing/2014/main" id="{7E24BF6E-7F33-0187-13A8-A82217538AC0}"/>
              </a:ext>
            </a:extLst>
          </p:cNvPr>
          <p:cNvSpPr txBox="1">
            <a:spLocks/>
          </p:cNvSpPr>
          <p:nvPr/>
        </p:nvSpPr>
        <p:spPr>
          <a:xfrm>
            <a:off x="3060700" y="9889755"/>
            <a:ext cx="12949238" cy="738664"/>
          </a:xfrm>
          <a:prstGeom prst="rect">
            <a:avLst/>
          </a:prstGeom>
        </p:spPr>
        <p:txBody>
          <a:bodyPr vert="horz" wrap="square" lIns="0" tIns="0" rIns="0" bIns="0" rtlCol="0">
            <a:spAutoFit/>
          </a:bodyPr>
          <a:lstStyle>
            <a:lvl1pPr marL="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4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endParaRPr lang="en-US" dirty="0"/>
          </a:p>
        </p:txBody>
      </p:sp>
      <p:sp>
        <p:nvSpPr>
          <p:cNvPr id="23" name="Text Placeholder 15">
            <a:extLst>
              <a:ext uri="{FF2B5EF4-FFF2-40B4-BE49-F238E27FC236}">
                <a16:creationId xmlns:a16="http://schemas.microsoft.com/office/drawing/2014/main" id="{9E5EED70-F365-38C9-FA94-165A65B1CE0F}"/>
              </a:ext>
            </a:extLst>
          </p:cNvPr>
          <p:cNvSpPr txBox="1">
            <a:spLocks/>
          </p:cNvSpPr>
          <p:nvPr/>
        </p:nvSpPr>
        <p:spPr>
          <a:xfrm>
            <a:off x="1216025" y="11457760"/>
            <a:ext cx="12949238" cy="1218795"/>
          </a:xfrm>
          <a:prstGeom prst="rect">
            <a:avLst/>
          </a:prstGeom>
        </p:spPr>
        <p:txBody>
          <a:bodyPr vert="horz" wrap="square" lIns="0" tIns="0" rIns="0" bIns="0" rtlCol="0">
            <a:spAutoFit/>
          </a:bodyPr>
          <a:lstStyle>
            <a:lvl1pPr marL="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4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r>
              <a:rPr lang="en-US" sz="3600" dirty="0">
                <a:effectLst/>
              </a:rPr>
              <a:t>November 8-10</a:t>
            </a:r>
          </a:p>
          <a:p>
            <a:r>
              <a:rPr lang="en-US" sz="3600" dirty="0">
                <a:latin typeface="Open Sans" panose="020B0606030504020204" pitchFamily="34" charset="0"/>
                <a:ea typeface="Open Sans" panose="020B0606030504020204" pitchFamily="34" charset="0"/>
                <a:cs typeface="Open Sans" panose="020B0606030504020204" pitchFamily="34" charset="0"/>
              </a:rPr>
              <a:t>Focus.dotnetconf.net</a:t>
            </a:r>
          </a:p>
        </p:txBody>
      </p:sp>
      <p:pic>
        <p:nvPicPr>
          <p:cNvPr id="25" name="Picture 24">
            <a:extLst>
              <a:ext uri="{FF2B5EF4-FFF2-40B4-BE49-F238E27FC236}">
                <a16:creationId xmlns:a16="http://schemas.microsoft.com/office/drawing/2014/main" id="{7A81379E-19AE-E254-E9BE-E2B8DD2DC7C4}"/>
              </a:ext>
            </a:extLst>
          </p:cNvPr>
          <p:cNvPicPr>
            <a:picLocks noChangeAspect="1"/>
          </p:cNvPicPr>
          <p:nvPr/>
        </p:nvPicPr>
        <p:blipFill>
          <a:blip r:embed="rId4"/>
          <a:stretch>
            <a:fillRect/>
          </a:stretch>
        </p:blipFill>
        <p:spPr>
          <a:xfrm>
            <a:off x="8090812" y="-1590675"/>
            <a:ext cx="5448300" cy="1590675"/>
          </a:xfrm>
          <a:prstGeom prst="rect">
            <a:avLst/>
          </a:prstGeom>
        </p:spPr>
      </p:pic>
      <p:pic>
        <p:nvPicPr>
          <p:cNvPr id="4" name="Picture 3">
            <a:extLst>
              <a:ext uri="{FF2B5EF4-FFF2-40B4-BE49-F238E27FC236}">
                <a16:creationId xmlns:a16="http://schemas.microsoft.com/office/drawing/2014/main" id="{87FA0047-4C40-2194-1AC0-88C534DD05BE}"/>
              </a:ext>
            </a:extLst>
          </p:cNvPr>
          <p:cNvPicPr>
            <a:picLocks noChangeAspect="1"/>
          </p:cNvPicPr>
          <p:nvPr/>
        </p:nvPicPr>
        <p:blipFill>
          <a:blip r:embed="rId5"/>
          <a:stretch>
            <a:fillRect/>
          </a:stretch>
        </p:blipFill>
        <p:spPr>
          <a:xfrm>
            <a:off x="17030061" y="4560805"/>
            <a:ext cx="6336992" cy="7547429"/>
          </a:xfrm>
          <a:prstGeom prst="rect">
            <a:avLst/>
          </a:prstGeom>
        </p:spPr>
      </p:pic>
    </p:spTree>
    <p:extLst>
      <p:ext uri="{BB962C8B-B14F-4D97-AF65-F5344CB8AC3E}">
        <p14:creationId xmlns:p14="http://schemas.microsoft.com/office/powerpoint/2010/main" val="3886013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10943 -0.05277 L 0.06835 -0.05277 C 0.14809 -0.05277 0.24638 0.06945 0.24638 0.16887 L 0.24638 0.39051 " pathEditMode="relative" rAng="0" ptsTypes="AAAA">
                                      <p:cBhvr>
                                        <p:cTn id="6" dur="2000" fill="hold"/>
                                        <p:tgtEl>
                                          <p:spTgt spid="25"/>
                                        </p:tgtEl>
                                        <p:attrNameLst>
                                          <p:attrName>ppt_x</p:attrName>
                                          <p:attrName>ppt_y</p:attrName>
                                        </p:attrNameLst>
                                      </p:cBhvr>
                                      <p:rCtr x="17791" y="221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8FA5A-C193-4EBE-9942-79EFA097BBAB}"/>
              </a:ext>
            </a:extLst>
          </p:cNvPr>
          <p:cNvSpPr>
            <a:spLocks noGrp="1"/>
          </p:cNvSpPr>
          <p:nvPr>
            <p:ph type="title"/>
          </p:nvPr>
        </p:nvSpPr>
        <p:spPr>
          <a:xfrm>
            <a:off x="1223567" y="1077220"/>
            <a:ext cx="22039909" cy="923330"/>
          </a:xfrm>
        </p:spPr>
        <p:txBody>
          <a:bodyPr>
            <a:normAutofit/>
          </a:bodyPr>
          <a:lstStyle/>
          <a:p>
            <a:pPr algn="ctr"/>
            <a:r>
              <a:rPr lang="en-US" dirty="0"/>
              <a:t>Chart design</a:t>
            </a:r>
          </a:p>
        </p:txBody>
      </p:sp>
      <p:sp>
        <p:nvSpPr>
          <p:cNvPr id="4" name="Text Placeholder 3">
            <a:extLst>
              <a:ext uri="{FF2B5EF4-FFF2-40B4-BE49-F238E27FC236}">
                <a16:creationId xmlns:a16="http://schemas.microsoft.com/office/drawing/2014/main" id="{B19F084D-A95F-F179-5210-AF72DD0474BD}"/>
              </a:ext>
            </a:extLst>
          </p:cNvPr>
          <p:cNvSpPr>
            <a:spLocks noGrp="1"/>
          </p:cNvSpPr>
          <p:nvPr>
            <p:ph type="body" sz="quarter" idx="4294967295"/>
          </p:nvPr>
        </p:nvSpPr>
        <p:spPr>
          <a:xfrm>
            <a:off x="8077127" y="1899012"/>
            <a:ext cx="8332788" cy="738664"/>
          </a:xfrm>
        </p:spPr>
        <p:txBody>
          <a:bodyPr/>
          <a:lstStyle/>
          <a:p>
            <a:pPr algn="ctr"/>
            <a:endParaRPr lang="en-US" dirty="0"/>
          </a:p>
        </p:txBody>
      </p:sp>
      <p:graphicFrame>
        <p:nvGraphicFramePr>
          <p:cNvPr id="3" name="Chart 2" descr="Pie chart example">
            <a:extLst>
              <a:ext uri="{FF2B5EF4-FFF2-40B4-BE49-F238E27FC236}">
                <a16:creationId xmlns:a16="http://schemas.microsoft.com/office/drawing/2014/main" id="{3E92E0E7-6F98-2AEE-2CA0-CB9498647576}"/>
              </a:ext>
            </a:extLst>
          </p:cNvPr>
          <p:cNvGraphicFramePr/>
          <p:nvPr>
            <p:extLst>
              <p:ext uri="{D42A27DB-BD31-4B8C-83A1-F6EECF244321}">
                <p14:modId xmlns:p14="http://schemas.microsoft.com/office/powerpoint/2010/main" val="941601367"/>
              </p:ext>
            </p:extLst>
          </p:nvPr>
        </p:nvGraphicFramePr>
        <p:xfrm>
          <a:off x="7993668" y="3352801"/>
          <a:ext cx="8399838" cy="7848598"/>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6">
            <a:extLst>
              <a:ext uri="{FF2B5EF4-FFF2-40B4-BE49-F238E27FC236}">
                <a16:creationId xmlns:a16="http://schemas.microsoft.com/office/drawing/2014/main" id="{159739CD-3D17-BD3A-8115-9C71E0F0F486}"/>
              </a:ext>
            </a:extLst>
          </p:cNvPr>
          <p:cNvSpPr txBox="1">
            <a:spLocks/>
          </p:cNvSpPr>
          <p:nvPr/>
        </p:nvSpPr>
        <p:spPr>
          <a:xfrm>
            <a:off x="10298966" y="6550514"/>
            <a:ext cx="3740883" cy="1432494"/>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1864924" rtl="0" eaLnBrk="1" fontAlgn="auto" latinLnBrk="0" hangingPunct="1">
              <a:lnSpc>
                <a:spcPct val="95000"/>
              </a:lnSpc>
              <a:spcBef>
                <a:spcPts val="0"/>
              </a:spcBef>
              <a:spcAft>
                <a:spcPts val="0"/>
              </a:spcAft>
              <a:buClr>
                <a:srgbClr val="24292E"/>
              </a:buClr>
              <a:buSzPts val="3000"/>
              <a:buFontTx/>
              <a:buNone/>
              <a:tabLst/>
              <a:defRPr/>
            </a:pPr>
            <a:r>
              <a:rPr kumimoji="0" lang="en-US" sz="9000" b="0" i="0" u="none" strike="noStrike" kern="1200" cap="none" spc="-300" normalizeH="0" baseline="0" noProof="0" dirty="0">
                <a:ln w="3175">
                  <a:noFill/>
                </a:ln>
                <a:solidFill>
                  <a:schemeClr val="tx1">
                    <a:lumMod val="75000"/>
                    <a:lumOff val="25000"/>
                  </a:schemeClr>
                </a:solidFill>
                <a:effectLst/>
                <a:uLnTx/>
                <a:uFillTx/>
                <a:ea typeface="Segoe UI Semibold" panose="020B0502040204020203" pitchFamily="34" charset="0"/>
                <a:cs typeface="Segoe UI Semibold" panose="020B0502040204020203" pitchFamily="34" charset="0"/>
              </a:rPr>
              <a:t>65%</a:t>
            </a:r>
          </a:p>
        </p:txBody>
      </p:sp>
      <p:sp>
        <p:nvSpPr>
          <p:cNvPr id="9" name="Title 6">
            <a:extLst>
              <a:ext uri="{FF2B5EF4-FFF2-40B4-BE49-F238E27FC236}">
                <a16:creationId xmlns:a16="http://schemas.microsoft.com/office/drawing/2014/main" id="{C2C874A8-96CB-2073-6F9B-5BD5E10F71EA}"/>
              </a:ext>
            </a:extLst>
          </p:cNvPr>
          <p:cNvSpPr txBox="1">
            <a:spLocks/>
          </p:cNvSpPr>
          <p:nvPr/>
        </p:nvSpPr>
        <p:spPr>
          <a:xfrm>
            <a:off x="10478373" y="7896126"/>
            <a:ext cx="3518260" cy="1044756"/>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1864924" rtl="0" eaLnBrk="1" fontAlgn="auto" latinLnBrk="0" hangingPunct="1">
              <a:lnSpc>
                <a:spcPct val="95000"/>
              </a:lnSpc>
              <a:spcBef>
                <a:spcPts val="0"/>
              </a:spcBef>
              <a:spcAft>
                <a:spcPts val="0"/>
              </a:spcAft>
              <a:buClr>
                <a:srgbClr val="24292E"/>
              </a:buClr>
              <a:buSzPts val="3000"/>
              <a:buFontTx/>
              <a:buNone/>
              <a:tabLst/>
              <a:defRPr/>
            </a:pPr>
            <a:r>
              <a:rPr kumimoji="0" lang="en-US" sz="2800" b="0" i="0" u="none" strike="noStrike" kern="1200" cap="none" spc="-100" normalizeH="0" baseline="0" noProof="0" dirty="0">
                <a:ln w="3175">
                  <a:noFill/>
                </a:ln>
                <a:solidFill>
                  <a:schemeClr val="tx1">
                    <a:lumMod val="75000"/>
                    <a:lumOff val="25000"/>
                  </a:schemeClr>
                </a:solidFill>
                <a:effectLst/>
                <a:uLnTx/>
                <a:uFillTx/>
                <a:latin typeface="+mn-lt"/>
                <a:ea typeface="+mn-ea"/>
                <a:cs typeface="Segoe UI Semilight" panose="020B0402040204020203" pitchFamily="34" charset="0"/>
              </a:rPr>
              <a:t>Value</a:t>
            </a:r>
          </a:p>
        </p:txBody>
      </p:sp>
    </p:spTree>
    <p:extLst>
      <p:ext uri="{BB962C8B-B14F-4D97-AF65-F5344CB8AC3E}">
        <p14:creationId xmlns:p14="http://schemas.microsoft.com/office/powerpoint/2010/main" val="31657853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8FA5A-C193-4EBE-9942-79EFA097BBAB}"/>
              </a:ext>
            </a:extLst>
          </p:cNvPr>
          <p:cNvSpPr>
            <a:spLocks noGrp="1"/>
          </p:cNvSpPr>
          <p:nvPr>
            <p:ph type="title"/>
          </p:nvPr>
        </p:nvSpPr>
        <p:spPr>
          <a:xfrm>
            <a:off x="1223567" y="1077220"/>
            <a:ext cx="22039909" cy="923330"/>
          </a:xfrm>
        </p:spPr>
        <p:txBody>
          <a:bodyPr>
            <a:normAutofit/>
          </a:bodyPr>
          <a:lstStyle/>
          <a:p>
            <a:pPr algn="ctr"/>
            <a:r>
              <a:rPr lang="en-US" dirty="0"/>
              <a:t>Chart design</a:t>
            </a:r>
          </a:p>
        </p:txBody>
      </p:sp>
      <p:sp>
        <p:nvSpPr>
          <p:cNvPr id="3" name="Text Placeholder 2">
            <a:extLst>
              <a:ext uri="{FF2B5EF4-FFF2-40B4-BE49-F238E27FC236}">
                <a16:creationId xmlns:a16="http://schemas.microsoft.com/office/drawing/2014/main" id="{1B45C323-8F8F-76B7-5A51-1A1B11999994}"/>
              </a:ext>
            </a:extLst>
          </p:cNvPr>
          <p:cNvSpPr>
            <a:spLocks noGrp="1"/>
          </p:cNvSpPr>
          <p:nvPr>
            <p:ph type="body" sz="quarter" idx="4294967295"/>
          </p:nvPr>
        </p:nvSpPr>
        <p:spPr>
          <a:xfrm>
            <a:off x="8077127" y="1899012"/>
            <a:ext cx="8332788" cy="738664"/>
          </a:xfrm>
        </p:spPr>
        <p:txBody>
          <a:bodyPr/>
          <a:lstStyle/>
          <a:p>
            <a:pPr algn="ctr"/>
            <a:endParaRPr lang="en-US" dirty="0"/>
          </a:p>
        </p:txBody>
      </p:sp>
      <p:graphicFrame>
        <p:nvGraphicFramePr>
          <p:cNvPr id="11" name="Chart 10" descr="Bar chart example">
            <a:extLst>
              <a:ext uri="{FF2B5EF4-FFF2-40B4-BE49-F238E27FC236}">
                <a16:creationId xmlns:a16="http://schemas.microsoft.com/office/drawing/2014/main" id="{DE1E14D9-8FE8-4B59-8F66-2021E0AE46CC}"/>
              </a:ext>
            </a:extLst>
          </p:cNvPr>
          <p:cNvGraphicFramePr/>
          <p:nvPr>
            <p:extLst>
              <p:ext uri="{D42A27DB-BD31-4B8C-83A1-F6EECF244321}">
                <p14:modId xmlns:p14="http://schemas.microsoft.com/office/powerpoint/2010/main" val="2384230251"/>
              </p:ext>
            </p:extLst>
          </p:nvPr>
        </p:nvGraphicFramePr>
        <p:xfrm>
          <a:off x="5558164" y="4056303"/>
          <a:ext cx="13385798" cy="81872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654723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48BB82EC-6041-4E65-BF65-EDA6DAE75C11}"/>
              </a:ext>
            </a:extLst>
          </p:cNvPr>
          <p:cNvCxnSpPr>
            <a:cxnSpLocks/>
          </p:cNvCxnSpPr>
          <p:nvPr/>
        </p:nvCxnSpPr>
        <p:spPr>
          <a:xfrm>
            <a:off x="15074900" y="4184650"/>
            <a:ext cx="0" cy="664210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CB4BD54-6BE4-3265-456F-949CA47B51E4}"/>
              </a:ext>
            </a:extLst>
          </p:cNvPr>
          <p:cNvCxnSpPr>
            <a:cxnSpLocks/>
          </p:cNvCxnSpPr>
          <p:nvPr/>
        </p:nvCxnSpPr>
        <p:spPr>
          <a:xfrm>
            <a:off x="9385300" y="4184650"/>
            <a:ext cx="0" cy="664210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4D8722-BF26-61BD-D0E4-3653636D2A41}"/>
              </a:ext>
            </a:extLst>
          </p:cNvPr>
          <p:cNvCxnSpPr>
            <a:cxnSpLocks/>
          </p:cNvCxnSpPr>
          <p:nvPr/>
        </p:nvCxnSpPr>
        <p:spPr>
          <a:xfrm>
            <a:off x="4651375" y="7505700"/>
            <a:ext cx="15160625" cy="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itle 6">
            <a:extLst>
              <a:ext uri="{FF2B5EF4-FFF2-40B4-BE49-F238E27FC236}">
                <a16:creationId xmlns:a16="http://schemas.microsoft.com/office/drawing/2014/main" id="{9746BED3-A225-EC3C-3C4C-12863C747844}"/>
              </a:ext>
            </a:extLst>
          </p:cNvPr>
          <p:cNvSpPr txBox="1">
            <a:spLocks/>
          </p:cNvSpPr>
          <p:nvPr/>
        </p:nvSpPr>
        <p:spPr>
          <a:xfrm>
            <a:off x="4803848" y="4899514"/>
            <a:ext cx="3740883" cy="1432494"/>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1864924" rtl="0" eaLnBrk="1" fontAlgn="auto" latinLnBrk="0" hangingPunct="1">
              <a:lnSpc>
                <a:spcPct val="95000"/>
              </a:lnSpc>
              <a:spcBef>
                <a:spcPts val="0"/>
              </a:spcBef>
              <a:spcAft>
                <a:spcPts val="0"/>
              </a:spcAft>
              <a:buClr>
                <a:srgbClr val="24292E"/>
              </a:buClr>
              <a:buSzPts val="3000"/>
              <a:buFontTx/>
              <a:buNone/>
              <a:tabLst/>
              <a:defRPr/>
            </a:pPr>
            <a:r>
              <a:rPr kumimoji="0" lang="en-US" sz="9000" b="0" i="0" u="none" strike="noStrike" kern="1200" cap="none" spc="-100" normalizeH="0" baseline="0" noProof="0" dirty="0">
                <a:ln w="3175">
                  <a:noFill/>
                </a:ln>
                <a:gradFill flip="none" rotWithShape="1">
                  <a:gsLst>
                    <a:gs pos="0">
                      <a:schemeClr val="accent2"/>
                    </a:gs>
                    <a:gs pos="100000">
                      <a:schemeClr val="accent1">
                        <a:lumMod val="60000"/>
                        <a:lumOff val="40000"/>
                      </a:schemeClr>
                    </a:gs>
                  </a:gsLst>
                  <a:lin ang="2700000" scaled="1"/>
                  <a:tileRect/>
                </a:gradFill>
                <a:effectLst/>
                <a:uLnTx/>
                <a:uFillTx/>
                <a:ea typeface="Segoe UI Semibold" panose="020B0502040204020203" pitchFamily="34" charset="0"/>
                <a:cs typeface="Segoe UI Semibold" panose="020B0502040204020203" pitchFamily="34" charset="0"/>
              </a:rPr>
              <a:t>170K</a:t>
            </a:r>
            <a:r>
              <a:rPr kumimoji="0" lang="en-US" sz="9000" b="0" i="0" u="none" strike="noStrike" kern="1200" cap="none" spc="-100" normalizeH="0" baseline="0" noProof="0" dirty="0">
                <a:ln w="3175">
                  <a:noFill/>
                </a:ln>
                <a:gradFill flip="none" rotWithShape="1">
                  <a:gsLst>
                    <a:gs pos="0">
                      <a:schemeClr val="accent2"/>
                    </a:gs>
                    <a:gs pos="100000">
                      <a:schemeClr val="accent1">
                        <a:lumMod val="100000"/>
                      </a:schemeClr>
                    </a:gs>
                  </a:gsLst>
                  <a:lin ang="2700000" scaled="1"/>
                  <a:tileRect/>
                </a:gradFill>
                <a:effectLst/>
                <a:uLnTx/>
                <a:uFillTx/>
                <a:ea typeface="Segoe UI Semibold" panose="020B0502040204020203" pitchFamily="34" charset="0"/>
                <a:cs typeface="Segoe UI Semibold" panose="020B0502040204020203" pitchFamily="34" charset="0"/>
              </a:rPr>
              <a:t>+</a:t>
            </a:r>
          </a:p>
        </p:txBody>
      </p:sp>
      <p:sp>
        <p:nvSpPr>
          <p:cNvPr id="34" name="Title 6">
            <a:extLst>
              <a:ext uri="{FF2B5EF4-FFF2-40B4-BE49-F238E27FC236}">
                <a16:creationId xmlns:a16="http://schemas.microsoft.com/office/drawing/2014/main" id="{9A2CA9F0-3F4D-69EC-1554-9D177EA15733}"/>
              </a:ext>
            </a:extLst>
          </p:cNvPr>
          <p:cNvSpPr txBox="1">
            <a:spLocks/>
          </p:cNvSpPr>
          <p:nvPr/>
        </p:nvSpPr>
        <p:spPr>
          <a:xfrm>
            <a:off x="4829249" y="6245126"/>
            <a:ext cx="3518260" cy="1044756"/>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1864924" rtl="0" eaLnBrk="1" fontAlgn="auto" latinLnBrk="0" hangingPunct="1">
              <a:lnSpc>
                <a:spcPct val="95000"/>
              </a:lnSpc>
              <a:spcBef>
                <a:spcPts val="0"/>
              </a:spcBef>
              <a:spcAft>
                <a:spcPts val="0"/>
              </a:spcAft>
              <a:buClr>
                <a:srgbClr val="24292E"/>
              </a:buClr>
              <a:buSzPts val="3000"/>
              <a:buFontTx/>
              <a:buNone/>
              <a:tabLst/>
              <a:defRPr/>
            </a:pPr>
            <a:r>
              <a:rPr kumimoji="0" lang="en-US" sz="2800" b="0" i="0" u="none" strike="noStrike" kern="1200" cap="none" spc="-100" normalizeH="0" baseline="0" noProof="0" dirty="0">
                <a:ln w="3175">
                  <a:noFill/>
                </a:ln>
                <a:solidFill>
                  <a:schemeClr val="bg1"/>
                </a:solidFill>
                <a:effectLst/>
                <a:uLnTx/>
                <a:uFillTx/>
                <a:latin typeface="+mn-lt"/>
                <a:ea typeface="+mn-ea"/>
                <a:cs typeface="Segoe UI Semilight" panose="020B0402040204020203" pitchFamily="34" charset="0"/>
              </a:rPr>
              <a:t>Value</a:t>
            </a:r>
          </a:p>
        </p:txBody>
      </p:sp>
      <p:sp>
        <p:nvSpPr>
          <p:cNvPr id="36" name="Title 6">
            <a:extLst>
              <a:ext uri="{FF2B5EF4-FFF2-40B4-BE49-F238E27FC236}">
                <a16:creationId xmlns:a16="http://schemas.microsoft.com/office/drawing/2014/main" id="{F44171F4-8300-26F5-E038-0DCABA68585A}"/>
              </a:ext>
            </a:extLst>
          </p:cNvPr>
          <p:cNvSpPr txBox="1">
            <a:spLocks/>
          </p:cNvSpPr>
          <p:nvPr/>
        </p:nvSpPr>
        <p:spPr>
          <a:xfrm>
            <a:off x="10436331" y="4899514"/>
            <a:ext cx="3740883" cy="1432494"/>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defTabSz="1864924">
              <a:lnSpc>
                <a:spcPct val="95000"/>
              </a:lnSpc>
              <a:defRPr/>
            </a:pPr>
            <a:r>
              <a:rPr lang="en-US" sz="9000" b="0" spc="-100" dirty="0">
                <a:gradFill flip="none" rotWithShape="1">
                  <a:gsLst>
                    <a:gs pos="0">
                      <a:schemeClr val="accent2"/>
                    </a:gs>
                    <a:gs pos="100000">
                      <a:schemeClr val="accent1">
                        <a:lumMod val="60000"/>
                        <a:lumOff val="40000"/>
                      </a:schemeClr>
                    </a:gs>
                  </a:gsLst>
                  <a:lin ang="2700000" scaled="1"/>
                  <a:tileRect/>
                </a:gradFill>
                <a:cs typeface="Segoe UI Semibold" panose="020B0502040204020203" pitchFamily="34" charset="0"/>
              </a:rPr>
              <a:t>87K+</a:t>
            </a:r>
          </a:p>
        </p:txBody>
      </p:sp>
      <p:sp>
        <p:nvSpPr>
          <p:cNvPr id="38" name="Title 6">
            <a:extLst>
              <a:ext uri="{FF2B5EF4-FFF2-40B4-BE49-F238E27FC236}">
                <a16:creationId xmlns:a16="http://schemas.microsoft.com/office/drawing/2014/main" id="{36315F4A-2854-2A14-2A3A-5AB43CCB7F79}"/>
              </a:ext>
            </a:extLst>
          </p:cNvPr>
          <p:cNvSpPr txBox="1">
            <a:spLocks/>
          </p:cNvSpPr>
          <p:nvPr/>
        </p:nvSpPr>
        <p:spPr>
          <a:xfrm>
            <a:off x="10414434" y="6245126"/>
            <a:ext cx="3518260" cy="1044756"/>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1864924" rtl="0" eaLnBrk="1" fontAlgn="auto" latinLnBrk="0" hangingPunct="1">
              <a:lnSpc>
                <a:spcPct val="95000"/>
              </a:lnSpc>
              <a:spcBef>
                <a:spcPts val="0"/>
              </a:spcBef>
              <a:spcAft>
                <a:spcPts val="0"/>
              </a:spcAft>
              <a:buClr>
                <a:srgbClr val="24292E"/>
              </a:buClr>
              <a:buSzPts val="3000"/>
              <a:buFontTx/>
              <a:buNone/>
              <a:tabLst/>
              <a:defRPr/>
            </a:pPr>
            <a:r>
              <a:rPr kumimoji="0" lang="en-US" sz="2800" b="0" i="0" u="none" strike="noStrike" kern="1200" cap="none" spc="-100" normalizeH="0" baseline="0" noProof="0" dirty="0">
                <a:ln w="3175">
                  <a:noFill/>
                </a:ln>
                <a:solidFill>
                  <a:schemeClr val="bg1"/>
                </a:solidFill>
                <a:effectLst/>
                <a:uLnTx/>
                <a:uFillTx/>
                <a:latin typeface="+mn-lt"/>
                <a:ea typeface="+mn-ea"/>
                <a:cs typeface="Segoe UI Semilight" panose="020B0402040204020203" pitchFamily="34" charset="0"/>
              </a:rPr>
              <a:t>Value</a:t>
            </a:r>
          </a:p>
        </p:txBody>
      </p:sp>
      <p:sp>
        <p:nvSpPr>
          <p:cNvPr id="46" name="Title 6">
            <a:extLst>
              <a:ext uri="{FF2B5EF4-FFF2-40B4-BE49-F238E27FC236}">
                <a16:creationId xmlns:a16="http://schemas.microsoft.com/office/drawing/2014/main" id="{64230A54-B731-3FDE-A88E-B3D450770CEA}"/>
              </a:ext>
            </a:extLst>
          </p:cNvPr>
          <p:cNvSpPr txBox="1">
            <a:spLocks/>
          </p:cNvSpPr>
          <p:nvPr/>
        </p:nvSpPr>
        <p:spPr>
          <a:xfrm>
            <a:off x="15757585" y="4899514"/>
            <a:ext cx="3740883" cy="1432494"/>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R="0" lvl="0" indent="0" algn="ctr" defTabSz="1864924" fontAlgn="auto">
              <a:lnSpc>
                <a:spcPct val="95000"/>
              </a:lnSpc>
              <a:tabLst/>
              <a:defRPr/>
            </a:pPr>
            <a:r>
              <a:rPr lang="en-US" sz="9000" b="0" spc="-100" dirty="0">
                <a:gradFill flip="none" rotWithShape="1">
                  <a:gsLst>
                    <a:gs pos="0">
                      <a:schemeClr val="accent2"/>
                    </a:gs>
                    <a:gs pos="100000">
                      <a:schemeClr val="accent1">
                        <a:lumMod val="60000"/>
                        <a:lumOff val="40000"/>
                      </a:schemeClr>
                    </a:gs>
                  </a:gsLst>
                  <a:lin ang="2700000" scaled="1"/>
                  <a:tileRect/>
                </a:gradFill>
                <a:cs typeface="Segoe UI Semibold" panose="020B0502040204020203" pitchFamily="34" charset="0"/>
              </a:rPr>
              <a:t>19.2M</a:t>
            </a:r>
          </a:p>
        </p:txBody>
      </p:sp>
      <p:sp>
        <p:nvSpPr>
          <p:cNvPr id="48" name="Title 6">
            <a:extLst>
              <a:ext uri="{FF2B5EF4-FFF2-40B4-BE49-F238E27FC236}">
                <a16:creationId xmlns:a16="http://schemas.microsoft.com/office/drawing/2014/main" id="{7E582747-672B-981E-8265-BC33D7444530}"/>
              </a:ext>
            </a:extLst>
          </p:cNvPr>
          <p:cNvSpPr txBox="1">
            <a:spLocks/>
          </p:cNvSpPr>
          <p:nvPr/>
        </p:nvSpPr>
        <p:spPr>
          <a:xfrm>
            <a:off x="15936992" y="6245126"/>
            <a:ext cx="3518260" cy="1044756"/>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1864924" rtl="0" eaLnBrk="1" fontAlgn="auto" latinLnBrk="0" hangingPunct="1">
              <a:lnSpc>
                <a:spcPct val="95000"/>
              </a:lnSpc>
              <a:spcBef>
                <a:spcPts val="0"/>
              </a:spcBef>
              <a:spcAft>
                <a:spcPts val="0"/>
              </a:spcAft>
              <a:buClr>
                <a:srgbClr val="24292E"/>
              </a:buClr>
              <a:buSzPts val="3000"/>
              <a:buFontTx/>
              <a:buNone/>
              <a:tabLst/>
              <a:defRPr/>
            </a:pPr>
            <a:r>
              <a:rPr kumimoji="0" lang="en-US" sz="2800" b="0" i="0" u="none" strike="noStrike" kern="1200" cap="none" spc="-100" normalizeH="0" baseline="0" noProof="0" dirty="0">
                <a:ln w="3175">
                  <a:noFill/>
                </a:ln>
                <a:solidFill>
                  <a:schemeClr val="bg1"/>
                </a:solidFill>
                <a:effectLst/>
                <a:uLnTx/>
                <a:uFillTx/>
                <a:latin typeface="+mn-lt"/>
                <a:ea typeface="+mn-ea"/>
                <a:cs typeface="Segoe UI Semilight" panose="020B0402040204020203" pitchFamily="34" charset="0"/>
              </a:rPr>
              <a:t>Value</a:t>
            </a:r>
          </a:p>
        </p:txBody>
      </p:sp>
      <p:sp>
        <p:nvSpPr>
          <p:cNvPr id="50" name="Title 6">
            <a:extLst>
              <a:ext uri="{FF2B5EF4-FFF2-40B4-BE49-F238E27FC236}">
                <a16:creationId xmlns:a16="http://schemas.microsoft.com/office/drawing/2014/main" id="{0071DB54-96D0-80F9-5944-B377108993B9}"/>
              </a:ext>
            </a:extLst>
          </p:cNvPr>
          <p:cNvSpPr txBox="1">
            <a:spLocks/>
          </p:cNvSpPr>
          <p:nvPr/>
        </p:nvSpPr>
        <p:spPr>
          <a:xfrm>
            <a:off x="4710365" y="8268748"/>
            <a:ext cx="3740883" cy="1432494"/>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defTabSz="1864924">
              <a:lnSpc>
                <a:spcPct val="95000"/>
              </a:lnSpc>
              <a:defRPr/>
            </a:pPr>
            <a:r>
              <a:rPr lang="en-US" sz="9000" b="0" spc="-100" dirty="0">
                <a:gradFill flip="none" rotWithShape="1">
                  <a:gsLst>
                    <a:gs pos="0">
                      <a:schemeClr val="accent2"/>
                    </a:gs>
                    <a:gs pos="100000">
                      <a:schemeClr val="accent1">
                        <a:lumMod val="60000"/>
                        <a:lumOff val="40000"/>
                      </a:schemeClr>
                    </a:gs>
                  </a:gsLst>
                  <a:lin ang="2700000" scaled="1"/>
                  <a:tileRect/>
                </a:gradFill>
                <a:cs typeface="Segoe UI Semibold" panose="020B0502040204020203" pitchFamily="34" charset="0"/>
              </a:rPr>
              <a:t>1.5M</a:t>
            </a:r>
          </a:p>
        </p:txBody>
      </p:sp>
      <p:sp>
        <p:nvSpPr>
          <p:cNvPr id="52" name="Title 6">
            <a:extLst>
              <a:ext uri="{FF2B5EF4-FFF2-40B4-BE49-F238E27FC236}">
                <a16:creationId xmlns:a16="http://schemas.microsoft.com/office/drawing/2014/main" id="{C01A09CC-EBAB-FA05-E3A9-E303E03D7C5D}"/>
              </a:ext>
            </a:extLst>
          </p:cNvPr>
          <p:cNvSpPr txBox="1">
            <a:spLocks/>
          </p:cNvSpPr>
          <p:nvPr/>
        </p:nvSpPr>
        <p:spPr>
          <a:xfrm>
            <a:off x="4837366" y="9614492"/>
            <a:ext cx="3518260" cy="1044756"/>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1864924" rtl="0" eaLnBrk="1" fontAlgn="auto" latinLnBrk="0" hangingPunct="1">
              <a:lnSpc>
                <a:spcPct val="95000"/>
              </a:lnSpc>
              <a:spcBef>
                <a:spcPts val="0"/>
              </a:spcBef>
              <a:spcAft>
                <a:spcPts val="0"/>
              </a:spcAft>
              <a:buClr>
                <a:srgbClr val="24292E"/>
              </a:buClr>
              <a:buSzPts val="3000"/>
              <a:buFontTx/>
              <a:buNone/>
              <a:tabLst/>
              <a:defRPr/>
            </a:pPr>
            <a:r>
              <a:rPr kumimoji="0" lang="en-US" sz="2800" b="0" i="0" u="none" strike="noStrike" kern="1200" cap="none" spc="-100" normalizeH="0" baseline="0" noProof="0" dirty="0">
                <a:ln w="3175">
                  <a:noFill/>
                </a:ln>
                <a:solidFill>
                  <a:schemeClr val="bg1"/>
                </a:solidFill>
                <a:effectLst/>
                <a:uLnTx/>
                <a:uFillTx/>
                <a:latin typeface="+mn-lt"/>
                <a:ea typeface="+mn-ea"/>
                <a:cs typeface="Segoe UI Semilight" panose="020B0402040204020203" pitchFamily="34" charset="0"/>
              </a:rPr>
              <a:t>Value</a:t>
            </a:r>
          </a:p>
        </p:txBody>
      </p:sp>
      <p:sp>
        <p:nvSpPr>
          <p:cNvPr id="54" name="Title 6">
            <a:extLst>
              <a:ext uri="{FF2B5EF4-FFF2-40B4-BE49-F238E27FC236}">
                <a16:creationId xmlns:a16="http://schemas.microsoft.com/office/drawing/2014/main" id="{16D710F3-3178-F852-F713-FDBF4C7158A7}"/>
              </a:ext>
            </a:extLst>
          </p:cNvPr>
          <p:cNvSpPr txBox="1">
            <a:spLocks/>
          </p:cNvSpPr>
          <p:nvPr/>
        </p:nvSpPr>
        <p:spPr>
          <a:xfrm>
            <a:off x="10355614" y="8268748"/>
            <a:ext cx="3740883" cy="1432494"/>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R="0" lvl="0" indent="0" algn="ctr" defTabSz="1864924" fontAlgn="auto">
              <a:lnSpc>
                <a:spcPct val="95000"/>
              </a:lnSpc>
              <a:tabLst/>
              <a:defRPr/>
            </a:pPr>
            <a:r>
              <a:rPr lang="en-US" sz="9000" b="0" spc="-100" dirty="0">
                <a:gradFill flip="none" rotWithShape="1">
                  <a:gsLst>
                    <a:gs pos="0">
                      <a:schemeClr val="accent2"/>
                    </a:gs>
                    <a:gs pos="100000">
                      <a:schemeClr val="accent1">
                        <a:lumMod val="60000"/>
                        <a:lumOff val="40000"/>
                      </a:schemeClr>
                    </a:gs>
                  </a:gsLst>
                  <a:lin ang="2700000" scaled="1"/>
                  <a:tileRect/>
                </a:gradFill>
                <a:cs typeface="Segoe UI Semibold" panose="020B0502040204020203" pitchFamily="34" charset="0"/>
              </a:rPr>
              <a:t>436K</a:t>
            </a:r>
          </a:p>
        </p:txBody>
      </p:sp>
      <p:sp>
        <p:nvSpPr>
          <p:cNvPr id="56" name="Title 6">
            <a:extLst>
              <a:ext uri="{FF2B5EF4-FFF2-40B4-BE49-F238E27FC236}">
                <a16:creationId xmlns:a16="http://schemas.microsoft.com/office/drawing/2014/main" id="{C1FD19D4-A563-BD4C-C55B-8894D417F781}"/>
              </a:ext>
            </a:extLst>
          </p:cNvPr>
          <p:cNvSpPr txBox="1">
            <a:spLocks/>
          </p:cNvSpPr>
          <p:nvPr/>
        </p:nvSpPr>
        <p:spPr>
          <a:xfrm>
            <a:off x="10355615" y="9614492"/>
            <a:ext cx="3518260" cy="1044756"/>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1864924" rtl="0" eaLnBrk="1" fontAlgn="auto" latinLnBrk="0" hangingPunct="1">
              <a:lnSpc>
                <a:spcPct val="95000"/>
              </a:lnSpc>
              <a:spcBef>
                <a:spcPts val="0"/>
              </a:spcBef>
              <a:spcAft>
                <a:spcPts val="0"/>
              </a:spcAft>
              <a:buClr>
                <a:srgbClr val="24292E"/>
              </a:buClr>
              <a:buSzPts val="3000"/>
              <a:buFontTx/>
              <a:buNone/>
              <a:tabLst/>
              <a:defRPr/>
            </a:pPr>
            <a:r>
              <a:rPr kumimoji="0" lang="en-US" sz="2800" b="0" i="0" u="none" strike="noStrike" kern="1200" cap="none" spc="-100" normalizeH="0" baseline="0" noProof="0" dirty="0">
                <a:ln w="3175">
                  <a:noFill/>
                </a:ln>
                <a:solidFill>
                  <a:schemeClr val="bg1"/>
                </a:solidFill>
                <a:effectLst/>
                <a:uLnTx/>
                <a:uFillTx/>
                <a:latin typeface="+mn-lt"/>
                <a:ea typeface="+mn-ea"/>
                <a:cs typeface="Segoe UI Semilight" panose="020B0402040204020203" pitchFamily="34" charset="0"/>
              </a:rPr>
              <a:t>Value</a:t>
            </a:r>
          </a:p>
        </p:txBody>
      </p:sp>
      <p:sp>
        <p:nvSpPr>
          <p:cNvPr id="58" name="Title 6">
            <a:extLst>
              <a:ext uri="{FF2B5EF4-FFF2-40B4-BE49-F238E27FC236}">
                <a16:creationId xmlns:a16="http://schemas.microsoft.com/office/drawing/2014/main" id="{6853932C-43BB-D62E-FEE1-A8495AC38844}"/>
              </a:ext>
            </a:extLst>
          </p:cNvPr>
          <p:cNvSpPr txBox="1">
            <a:spLocks/>
          </p:cNvSpPr>
          <p:nvPr/>
        </p:nvSpPr>
        <p:spPr>
          <a:xfrm>
            <a:off x="15825680" y="8268748"/>
            <a:ext cx="3740883" cy="1432494"/>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defTabSz="1864924">
              <a:lnSpc>
                <a:spcPct val="95000"/>
              </a:lnSpc>
              <a:defRPr/>
            </a:pPr>
            <a:r>
              <a:rPr lang="en-US" sz="9000" b="0" spc="-100" dirty="0">
                <a:gradFill flip="none" rotWithShape="1">
                  <a:gsLst>
                    <a:gs pos="0">
                      <a:schemeClr val="accent2"/>
                    </a:gs>
                    <a:gs pos="100000">
                      <a:schemeClr val="accent1">
                        <a:lumMod val="60000"/>
                        <a:lumOff val="40000"/>
                      </a:schemeClr>
                    </a:gs>
                  </a:gsLst>
                  <a:lin ang="2700000" scaled="1"/>
                  <a:tileRect/>
                </a:gradFill>
                <a:cs typeface="Segoe UI Semibold" panose="020B0502040204020203" pitchFamily="34" charset="0"/>
              </a:rPr>
              <a:t>1.9M</a:t>
            </a:r>
          </a:p>
        </p:txBody>
      </p:sp>
      <p:sp>
        <p:nvSpPr>
          <p:cNvPr id="60" name="Title 6">
            <a:extLst>
              <a:ext uri="{FF2B5EF4-FFF2-40B4-BE49-F238E27FC236}">
                <a16:creationId xmlns:a16="http://schemas.microsoft.com/office/drawing/2014/main" id="{C1D68856-ECE5-F3BD-92B7-21D53E3456BA}"/>
              </a:ext>
            </a:extLst>
          </p:cNvPr>
          <p:cNvSpPr txBox="1">
            <a:spLocks/>
          </p:cNvSpPr>
          <p:nvPr/>
        </p:nvSpPr>
        <p:spPr>
          <a:xfrm>
            <a:off x="15930203" y="9614492"/>
            <a:ext cx="3518260" cy="1044756"/>
          </a:xfrm>
          <a:prstGeom prst="rect">
            <a:avLst/>
          </a:prstGeom>
          <a:noFill/>
          <a:ln>
            <a:noFill/>
          </a:ln>
        </p:spPr>
        <p:txBody>
          <a:bodyPr spcFirstLastPara="1" vert="horz" wrap="square" lIns="38100" tIns="38100" rIns="38100" bIns="3810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ctr" defTabSz="1864924" rtl="0" eaLnBrk="1" fontAlgn="auto" latinLnBrk="0" hangingPunct="1">
              <a:lnSpc>
                <a:spcPct val="95000"/>
              </a:lnSpc>
              <a:spcBef>
                <a:spcPts val="0"/>
              </a:spcBef>
              <a:spcAft>
                <a:spcPts val="0"/>
              </a:spcAft>
              <a:buClr>
                <a:srgbClr val="24292E"/>
              </a:buClr>
              <a:buSzPts val="3000"/>
              <a:buFontTx/>
              <a:buNone/>
              <a:tabLst/>
              <a:defRPr/>
            </a:pPr>
            <a:r>
              <a:rPr kumimoji="0" lang="en-US" sz="2800" b="0" i="0" u="none" strike="noStrike" kern="1200" cap="none" spc="-100" normalizeH="0" baseline="0" noProof="0" dirty="0">
                <a:ln w="3175">
                  <a:noFill/>
                </a:ln>
                <a:solidFill>
                  <a:schemeClr val="bg1"/>
                </a:solidFill>
                <a:effectLst/>
                <a:uLnTx/>
                <a:uFillTx/>
                <a:latin typeface="+mn-lt"/>
                <a:ea typeface="+mn-ea"/>
                <a:cs typeface="Segoe UI Semilight" panose="020B0402040204020203" pitchFamily="34" charset="0"/>
              </a:rPr>
              <a:t>Value</a:t>
            </a:r>
          </a:p>
        </p:txBody>
      </p:sp>
      <p:sp>
        <p:nvSpPr>
          <p:cNvPr id="3" name="Title 2">
            <a:extLst>
              <a:ext uri="{FF2B5EF4-FFF2-40B4-BE49-F238E27FC236}">
                <a16:creationId xmlns:a16="http://schemas.microsoft.com/office/drawing/2014/main" id="{584BB135-B465-FEEE-7396-DF3F840010BE}"/>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24729237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a:xfrm>
            <a:off x="1231109" y="1077220"/>
            <a:ext cx="22039909" cy="923330"/>
          </a:xfrm>
        </p:spPr>
        <p:txBody>
          <a:bodyPr>
            <a:normAutofit/>
          </a:bodyPr>
          <a:lstStyle/>
          <a:p>
            <a:r>
              <a:rPr lang="en-US"/>
              <a:t>.NET MAUI perf improvements</a:t>
            </a:r>
          </a:p>
        </p:txBody>
      </p:sp>
      <p:sp>
        <p:nvSpPr>
          <p:cNvPr id="19" name="Rectangle 18">
            <a:extLst>
              <a:ext uri="{FF2B5EF4-FFF2-40B4-BE49-F238E27FC236}">
                <a16:creationId xmlns:a16="http://schemas.microsoft.com/office/drawing/2014/main" id="{B13ED5C1-CF6E-6C6F-009F-BE3343692F08}"/>
              </a:ext>
            </a:extLst>
          </p:cNvPr>
          <p:cNvSpPr/>
          <p:nvPr/>
        </p:nvSpPr>
        <p:spPr bwMode="auto">
          <a:xfrm>
            <a:off x="3116417" y="9303166"/>
            <a:ext cx="5386984"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828384">
              <a:defRPr/>
            </a:pPr>
            <a:r>
              <a:rPr lang="en-US" sz="2800">
                <a:gradFill>
                  <a:gsLst>
                    <a:gs pos="0">
                      <a:srgbClr val="FFFFFF"/>
                    </a:gs>
                    <a:gs pos="100000">
                      <a:srgbClr val="FFFFFF"/>
                    </a:gs>
                  </a:gsLst>
                  <a:lin ang="18900000" scaled="1"/>
                </a:gradFill>
                <a:latin typeface="Open Sans" panose="020B0606030504020204" pitchFamily="34" charset="0"/>
                <a:ea typeface="Open Sans" panose="020B0606030504020204" pitchFamily="34" charset="0"/>
                <a:cs typeface="Open Sans" panose="020B0606030504020204" pitchFamily="34" charset="0"/>
              </a:rPr>
              <a:t>Faster than </a:t>
            </a:r>
            <a:r>
              <a:rPr lang="en-US" sz="2800" err="1">
                <a:gradFill>
                  <a:gsLst>
                    <a:gs pos="0">
                      <a:srgbClr val="FFFFFF"/>
                    </a:gs>
                    <a:gs pos="100000">
                      <a:srgbClr val="FFFFFF"/>
                    </a:gs>
                  </a:gsLst>
                  <a:lin ang="18900000" scaled="1"/>
                </a:gradFill>
                <a:latin typeface="Open Sans" panose="020B0606030504020204" pitchFamily="34" charset="0"/>
                <a:ea typeface="Open Sans" panose="020B0606030504020204" pitchFamily="34" charset="0"/>
                <a:cs typeface="Open Sans" panose="020B0606030504020204" pitchFamily="34" charset="0"/>
              </a:rPr>
              <a:t>Xamarin.Forms</a:t>
            </a:r>
            <a:endParaRPr lang="zh-CN" altLang="en-US" sz="2800">
              <a:gradFill>
                <a:gsLst>
                  <a:gs pos="0">
                    <a:srgbClr val="FFFFFF"/>
                  </a:gs>
                  <a:gs pos="100000">
                    <a:srgbClr val="FFFFFF"/>
                  </a:gs>
                </a:gsLst>
                <a:lin ang="18900000" scaled="1"/>
              </a:gradFill>
              <a:latin typeface="Open Sans" panose="020B0606030504020204" pitchFamily="34" charset="0"/>
              <a:cs typeface="Open Sans" panose="020B0606030504020204" pitchFamily="34" charset="0"/>
            </a:endParaRPr>
          </a:p>
        </p:txBody>
      </p:sp>
      <p:sp>
        <p:nvSpPr>
          <p:cNvPr id="20" name="Text Placeholder 1">
            <a:extLst>
              <a:ext uri="{FF2B5EF4-FFF2-40B4-BE49-F238E27FC236}">
                <a16:creationId xmlns:a16="http://schemas.microsoft.com/office/drawing/2014/main" id="{5BFACE8A-7945-F6C6-20C3-82E10EA475D3}"/>
              </a:ext>
            </a:extLst>
          </p:cNvPr>
          <p:cNvSpPr txBox="1">
            <a:spLocks/>
          </p:cNvSpPr>
          <p:nvPr/>
        </p:nvSpPr>
        <p:spPr>
          <a:xfrm>
            <a:off x="3116417" y="7931864"/>
            <a:ext cx="4445072" cy="13295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595692" fontAlgn="base">
              <a:spcBef>
                <a:spcPct val="0"/>
              </a:spcBef>
              <a:spcAft>
                <a:spcPct val="0"/>
              </a:spcAft>
              <a:tabLst>
                <a:tab pos="1841398" algn="l"/>
              </a:tabLst>
              <a:defRPr/>
            </a:pPr>
            <a:r>
              <a:rPr lang="en-US" sz="9600" spc="-100">
                <a:ln w="3175">
                  <a:noFill/>
                </a:ln>
                <a:solidFill>
                  <a:schemeClr val="accent6"/>
                </a:solidFill>
                <a:latin typeface="+mj-lt"/>
                <a:ea typeface="Open Sans" panose="020B0606030504020204" pitchFamily="34" charset="0"/>
                <a:cs typeface="Open Sans" panose="020B0606030504020204" pitchFamily="34" charset="0"/>
              </a:rPr>
              <a:t>44%</a:t>
            </a:r>
          </a:p>
        </p:txBody>
      </p:sp>
      <p:sp>
        <p:nvSpPr>
          <p:cNvPr id="21" name="Rectangle 20">
            <a:extLst>
              <a:ext uri="{FF2B5EF4-FFF2-40B4-BE49-F238E27FC236}">
                <a16:creationId xmlns:a16="http://schemas.microsoft.com/office/drawing/2014/main" id="{30A7DC76-7A9F-1F54-A8B0-A530AD9F6C8E}"/>
              </a:ext>
            </a:extLst>
          </p:cNvPr>
          <p:cNvSpPr/>
          <p:nvPr/>
        </p:nvSpPr>
        <p:spPr bwMode="auto">
          <a:xfrm>
            <a:off x="3116417" y="6383220"/>
            <a:ext cx="4859256"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828384">
              <a:defRPr/>
            </a:pPr>
            <a:r>
              <a:rPr lang="en-US" sz="2800">
                <a:gradFill>
                  <a:gsLst>
                    <a:gs pos="0">
                      <a:srgbClr val="FFFFFF"/>
                    </a:gs>
                    <a:gs pos="100000">
                      <a:srgbClr val="FFFFFF"/>
                    </a:gs>
                  </a:gsLst>
                  <a:lin ang="18900000" scaled="1"/>
                </a:gradFill>
                <a:latin typeface="Open Sans" panose="020B0606030504020204" pitchFamily="34" charset="0"/>
                <a:ea typeface="Open Sans" panose="020B0606030504020204" pitchFamily="34" charset="0"/>
                <a:cs typeface="Open Sans" panose="020B0606030504020204" pitchFamily="34" charset="0"/>
              </a:rPr>
              <a:t>Faster than </a:t>
            </a:r>
            <a:r>
              <a:rPr lang="en-US" sz="2800" err="1">
                <a:gradFill>
                  <a:gsLst>
                    <a:gs pos="0">
                      <a:srgbClr val="FFFFFF"/>
                    </a:gs>
                    <a:gs pos="100000">
                      <a:srgbClr val="FFFFFF"/>
                    </a:gs>
                  </a:gsLst>
                  <a:lin ang="18900000" scaled="1"/>
                </a:gradFill>
                <a:latin typeface="Open Sans" panose="020B0606030504020204" pitchFamily="34" charset="0"/>
                <a:ea typeface="Open Sans" panose="020B0606030504020204" pitchFamily="34" charset="0"/>
                <a:cs typeface="Open Sans" panose="020B0606030504020204" pitchFamily="34" charset="0"/>
              </a:rPr>
              <a:t>Xamarin.Android</a:t>
            </a:r>
            <a:endParaRPr lang="zh-CN" altLang="en-US" sz="2800">
              <a:gradFill>
                <a:gsLst>
                  <a:gs pos="0">
                    <a:srgbClr val="FFFFFF"/>
                  </a:gs>
                  <a:gs pos="100000">
                    <a:srgbClr val="FFFFFF"/>
                  </a:gs>
                </a:gsLst>
                <a:lin ang="18900000" scaled="1"/>
              </a:gradFill>
              <a:latin typeface="Open Sans" panose="020B0606030504020204" pitchFamily="34" charset="0"/>
              <a:cs typeface="Open Sans" panose="020B0606030504020204" pitchFamily="34" charset="0"/>
            </a:endParaRPr>
          </a:p>
        </p:txBody>
      </p:sp>
      <p:sp>
        <p:nvSpPr>
          <p:cNvPr id="22" name="Text Placeholder 1">
            <a:extLst>
              <a:ext uri="{FF2B5EF4-FFF2-40B4-BE49-F238E27FC236}">
                <a16:creationId xmlns:a16="http://schemas.microsoft.com/office/drawing/2014/main" id="{F3F07083-1590-58DA-4F29-C1564327E78E}"/>
              </a:ext>
            </a:extLst>
          </p:cNvPr>
          <p:cNvSpPr txBox="1">
            <a:spLocks/>
          </p:cNvSpPr>
          <p:nvPr/>
        </p:nvSpPr>
        <p:spPr>
          <a:xfrm>
            <a:off x="3116417" y="5024426"/>
            <a:ext cx="4283984" cy="1329595"/>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595692" fontAlgn="base">
              <a:spcBef>
                <a:spcPct val="0"/>
              </a:spcBef>
              <a:spcAft>
                <a:spcPct val="0"/>
              </a:spcAft>
              <a:tabLst>
                <a:tab pos="1841398" algn="l"/>
              </a:tabLst>
              <a:defRPr/>
            </a:pPr>
            <a:r>
              <a:rPr lang="en-US" sz="9600" spc="-100" dirty="0">
                <a:ln w="3175">
                  <a:noFill/>
                </a:ln>
                <a:solidFill>
                  <a:schemeClr val="accent6"/>
                </a:solidFill>
                <a:latin typeface="+mj-lt"/>
                <a:ea typeface="Open Sans" panose="020B0606030504020204" pitchFamily="34" charset="0"/>
                <a:cs typeface="Open Sans" panose="020B0606030504020204" pitchFamily="34" charset="0"/>
              </a:rPr>
              <a:t>68%</a:t>
            </a:r>
          </a:p>
        </p:txBody>
      </p:sp>
      <p:graphicFrame>
        <p:nvGraphicFramePr>
          <p:cNvPr id="5" name="Chart 4">
            <a:extLst>
              <a:ext uri="{FF2B5EF4-FFF2-40B4-BE49-F238E27FC236}">
                <a16:creationId xmlns:a16="http://schemas.microsoft.com/office/drawing/2014/main" id="{3BD4D986-7B8F-E18C-9480-42BAF8572BE2}"/>
              </a:ext>
            </a:extLst>
          </p:cNvPr>
          <p:cNvGraphicFramePr>
            <a:graphicFrameLocks/>
          </p:cNvGraphicFramePr>
          <p:nvPr/>
        </p:nvGraphicFramePr>
        <p:xfrm>
          <a:off x="11356075" y="3919267"/>
          <a:ext cx="11172696" cy="75000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69212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100"/>
                                  </p:stCondLst>
                                  <p:childTnLst>
                                    <p:animMotion origin="layout" path="M -1.04167E-6 -1.48148E-6 L -1.04167E-6 0.03542 " pathEditMode="relative" rAng="0" ptsTypes="AA">
                                      <p:cBhvr>
                                        <p:cTn id="9" dur="5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100"/>
                                  </p:stCondLst>
                                  <p:childTnLst>
                                    <p:animMotion origin="layout" path="M -2.08333E-7 -3.7037E-7 L -2.08333E-7 0.03542 " pathEditMode="relative" rAng="0" ptsTypes="AA">
                                      <p:cBhvr>
                                        <p:cTn id="14" dur="500" spd="-100000" fill="hold"/>
                                        <p:tgtEl>
                                          <p:spTgt spid="20"/>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grpId="1" nodeType="withEffect">
                                  <p:stCondLst>
                                    <p:cond delay="100"/>
                                  </p:stCondLst>
                                  <p:childTnLst>
                                    <p:animMotion origin="layout" path="M -3.75E-6 1.48148E-6 L -3.75E-6 0.03542 " pathEditMode="relative" rAng="0" ptsTypes="AA">
                                      <p:cBhvr>
                                        <p:cTn id="19" dur="500" spd="-100000" fill="hold"/>
                                        <p:tgtEl>
                                          <p:spTgt spid="21"/>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grpId="1" nodeType="withEffect">
                                  <p:stCondLst>
                                    <p:cond delay="100"/>
                                  </p:stCondLst>
                                  <p:childTnLst>
                                    <p:animMotion origin="layout" path="M -4.79167E-6 -3.33333E-6 L -4.79167E-6 0.03542 " pathEditMode="relative" rAng="0" ptsTypes="AA">
                                      <p:cBhvr>
                                        <p:cTn id="24" dur="5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1" grpId="0"/>
      <p:bldP spid="21" grpId="1"/>
      <p:bldP spid="22" grpId="0"/>
      <p:bldP spid="2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3" descr="Animated GIF showing Code Search">
            <a:extLst>
              <a:ext uri="{FF2B5EF4-FFF2-40B4-BE49-F238E27FC236}">
                <a16:creationId xmlns:a16="http://schemas.microsoft.com/office/drawing/2014/main" id="{68C81EDF-45DA-914C-91F9-83A877D7FE21}"/>
              </a:ext>
            </a:extLst>
          </p:cNvPr>
          <p:cNvPicPr>
            <a:picLocks noGrp="1" noChangeAspect="1"/>
          </p:cNvPicPr>
          <p:nvPr>
            <p:ph type="pic" sz="quarter" idx="11"/>
          </p:nvPr>
        </p:nvPicPr>
        <p:blipFill rotWithShape="1">
          <a:blip r:embed="rId3"/>
          <a:srcRect l="7164" r="7164"/>
          <a:stretch/>
        </p:blipFill>
        <p:spPr/>
      </p:pic>
      <p:sp>
        <p:nvSpPr>
          <p:cNvPr id="3" name="Title 2">
            <a:extLst>
              <a:ext uri="{FF2B5EF4-FFF2-40B4-BE49-F238E27FC236}">
                <a16:creationId xmlns:a16="http://schemas.microsoft.com/office/drawing/2014/main" id="{61C620B8-1A1B-03D6-90FF-7D6CC3D728F7}"/>
              </a:ext>
            </a:extLst>
          </p:cNvPr>
          <p:cNvSpPr>
            <a:spLocks noGrp="1"/>
          </p:cNvSpPr>
          <p:nvPr>
            <p:ph type="title"/>
          </p:nvPr>
        </p:nvSpPr>
        <p:spPr>
          <a:xfrm>
            <a:off x="1231109" y="1077220"/>
            <a:ext cx="22039909" cy="923330"/>
          </a:xfrm>
        </p:spPr>
        <p:txBody>
          <a:bodyPr>
            <a:normAutofit/>
          </a:bodyPr>
          <a:lstStyle/>
          <a:p>
            <a:r>
              <a:rPr lang="en-US" dirty="0"/>
              <a:t>Demo example</a:t>
            </a:r>
          </a:p>
        </p:txBody>
      </p:sp>
      <p:sp>
        <p:nvSpPr>
          <p:cNvPr id="29" name="Text Placeholder 28">
            <a:extLst>
              <a:ext uri="{FF2B5EF4-FFF2-40B4-BE49-F238E27FC236}">
                <a16:creationId xmlns:a16="http://schemas.microsoft.com/office/drawing/2014/main" id="{216445E6-1277-9D49-9D92-FD5886062333}"/>
              </a:ext>
            </a:extLst>
          </p:cNvPr>
          <p:cNvSpPr>
            <a:spLocks noGrp="1"/>
          </p:cNvSpPr>
          <p:nvPr>
            <p:ph type="body" sz="quarter" idx="4294967295"/>
          </p:nvPr>
        </p:nvSpPr>
        <p:spPr>
          <a:xfrm>
            <a:off x="1216025" y="1899012"/>
            <a:ext cx="8332788" cy="738664"/>
          </a:xfrm>
        </p:spPr>
        <p:txBody>
          <a:bodyPr/>
          <a:lstStyle/>
          <a:p>
            <a:r>
              <a:rPr lang="en-US" dirty="0"/>
              <a:t>Subtitle</a:t>
            </a:r>
          </a:p>
        </p:txBody>
      </p:sp>
    </p:spTree>
    <p:extLst>
      <p:ext uri="{BB962C8B-B14F-4D97-AF65-F5344CB8AC3E}">
        <p14:creationId xmlns:p14="http://schemas.microsoft.com/office/powerpoint/2010/main" val="1279025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C620B8-1A1B-03D6-90FF-7D6CC3D728F7}"/>
              </a:ext>
            </a:extLst>
          </p:cNvPr>
          <p:cNvSpPr>
            <a:spLocks noGrp="1"/>
          </p:cNvSpPr>
          <p:nvPr>
            <p:ph type="title"/>
          </p:nvPr>
        </p:nvSpPr>
        <p:spPr/>
        <p:txBody>
          <a:bodyPr>
            <a:normAutofit fontScale="90000"/>
          </a:bodyPr>
          <a:lstStyle/>
          <a:p>
            <a:r>
              <a:rPr lang="en-US" dirty="0"/>
              <a:t>Demo example</a:t>
            </a:r>
          </a:p>
        </p:txBody>
      </p:sp>
      <p:pic>
        <p:nvPicPr>
          <p:cNvPr id="11" name="Picture Placeholder 3" descr="Animated GIF showing Code Search">
            <a:extLst>
              <a:ext uri="{FF2B5EF4-FFF2-40B4-BE49-F238E27FC236}">
                <a16:creationId xmlns:a16="http://schemas.microsoft.com/office/drawing/2014/main" id="{68C81EDF-45DA-914C-91F9-83A877D7FE21}"/>
              </a:ext>
            </a:extLst>
          </p:cNvPr>
          <p:cNvPicPr>
            <a:picLocks noGrp="1" noChangeAspect="1"/>
          </p:cNvPicPr>
          <p:nvPr>
            <p:ph type="pic" sz="quarter" idx="11"/>
          </p:nvPr>
        </p:nvPicPr>
        <p:blipFill rotWithShape="1">
          <a:blip r:embed="rId3"/>
          <a:srcRect l="7583" r="7583"/>
          <a:stretch/>
        </p:blipFill>
        <p:spPr/>
      </p:pic>
      <p:sp>
        <p:nvSpPr>
          <p:cNvPr id="29" name="Text Placeholder 28">
            <a:extLst>
              <a:ext uri="{FF2B5EF4-FFF2-40B4-BE49-F238E27FC236}">
                <a16:creationId xmlns:a16="http://schemas.microsoft.com/office/drawing/2014/main" id="{216445E6-1277-9D49-9D92-FD5886062333}"/>
              </a:ext>
            </a:extLst>
          </p:cNvPr>
          <p:cNvSpPr>
            <a:spLocks noGrp="1"/>
          </p:cNvSpPr>
          <p:nvPr>
            <p:ph type="body" sz="quarter" idx="4294967295"/>
          </p:nvPr>
        </p:nvSpPr>
        <p:spPr>
          <a:xfrm>
            <a:off x="1180309" y="1898650"/>
            <a:ext cx="8332788" cy="739775"/>
          </a:xfrm>
        </p:spPr>
        <p:txBody>
          <a:bodyPr/>
          <a:lstStyle/>
          <a:p>
            <a:r>
              <a:rPr lang="en-US" dirty="0"/>
              <a:t>Subtitle</a:t>
            </a:r>
          </a:p>
        </p:txBody>
      </p:sp>
    </p:spTree>
    <p:extLst>
      <p:ext uri="{BB962C8B-B14F-4D97-AF65-F5344CB8AC3E}">
        <p14:creationId xmlns:p14="http://schemas.microsoft.com/office/powerpoint/2010/main" val="1145080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arge group of people&#10;&#10;Description automatically generated with low confidence">
            <a:extLst>
              <a:ext uri="{FF2B5EF4-FFF2-40B4-BE49-F238E27FC236}">
                <a16:creationId xmlns:a16="http://schemas.microsoft.com/office/drawing/2014/main" id="{A6210F9C-5E7B-B5C0-6CB1-EFC3B8CAE5E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587" y="44823"/>
            <a:ext cx="24384000" cy="13626354"/>
          </a:xfrm>
          <a:prstGeom prst="rect">
            <a:avLst/>
          </a:prstGeom>
        </p:spPr>
      </p:pic>
    </p:spTree>
    <p:extLst>
      <p:ext uri="{BB962C8B-B14F-4D97-AF65-F5344CB8AC3E}">
        <p14:creationId xmlns:p14="http://schemas.microsoft.com/office/powerpoint/2010/main" val="3535006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arge group of people&#10;&#10;Description automatically generated with low confidence">
            <a:extLst>
              <a:ext uri="{FF2B5EF4-FFF2-40B4-BE49-F238E27FC236}">
                <a16:creationId xmlns:a16="http://schemas.microsoft.com/office/drawing/2014/main" id="{A6210F9C-5E7B-B5C0-6CB1-EFC3B8CAE5E5}"/>
              </a:ext>
            </a:extLst>
          </p:cNvPr>
          <p:cNvPicPr>
            <a:picLocks noChangeAspect="1"/>
          </p:cNvPicPr>
          <p:nvPr/>
        </p:nvPicPr>
        <p:blipFill>
          <a:blip r:embed="rId3"/>
          <a:stretch>
            <a:fillRect/>
          </a:stretch>
        </p:blipFill>
        <p:spPr>
          <a:xfrm>
            <a:off x="1587" y="44823"/>
            <a:ext cx="24384000" cy="13626354"/>
          </a:xfrm>
          <a:prstGeom prst="rect">
            <a:avLst/>
          </a:prstGeom>
        </p:spPr>
      </p:pic>
    </p:spTree>
    <p:extLst>
      <p:ext uri="{BB962C8B-B14F-4D97-AF65-F5344CB8AC3E}">
        <p14:creationId xmlns:p14="http://schemas.microsoft.com/office/powerpoint/2010/main" val="4193462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643B18-B447-082C-38B0-3E9BD070C3BA}"/>
              </a:ext>
            </a:extLst>
          </p:cNvPr>
          <p:cNvSpPr>
            <a:spLocks noGrp="1"/>
          </p:cNvSpPr>
          <p:nvPr>
            <p:ph type="body" sz="quarter" idx="51"/>
          </p:nvPr>
        </p:nvSpPr>
        <p:spPr>
          <a:xfrm>
            <a:off x="7019779" y="6119336"/>
            <a:ext cx="10333037" cy="1477328"/>
          </a:xfrm>
        </p:spPr>
        <p:txBody>
          <a:bodyPr/>
          <a:lstStyle/>
          <a:p>
            <a:r>
              <a:rPr lang="en-US" dirty="0"/>
              <a:t>Thank you!</a:t>
            </a:r>
          </a:p>
        </p:txBody>
      </p:sp>
    </p:spTree>
    <p:extLst>
      <p:ext uri="{BB962C8B-B14F-4D97-AF65-F5344CB8AC3E}">
        <p14:creationId xmlns:p14="http://schemas.microsoft.com/office/powerpoint/2010/main" val="36517147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Graphic 4">
            <a:extLst>
              <a:ext uri="{FF2B5EF4-FFF2-40B4-BE49-F238E27FC236}">
                <a16:creationId xmlns:a16="http://schemas.microsoft.com/office/drawing/2014/main" id="{DEB25CDD-B523-5C45-83A3-FCCFE9490B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3495" y="3775961"/>
            <a:ext cx="1260359" cy="1260359"/>
          </a:xfrm>
          <a:prstGeom prst="rect">
            <a:avLst/>
          </a:prstGeom>
        </p:spPr>
      </p:pic>
      <p:pic>
        <p:nvPicPr>
          <p:cNvPr id="208" name="Graphic 8">
            <a:extLst>
              <a:ext uri="{FF2B5EF4-FFF2-40B4-BE49-F238E27FC236}">
                <a16:creationId xmlns:a16="http://schemas.microsoft.com/office/drawing/2014/main" id="{9EE3CFC8-4EDB-D84D-AA6E-F3187F5C16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6260" y="3775961"/>
            <a:ext cx="1261872" cy="1261872"/>
          </a:xfrm>
          <a:prstGeom prst="rect">
            <a:avLst/>
          </a:prstGeom>
        </p:spPr>
      </p:pic>
      <p:pic>
        <p:nvPicPr>
          <p:cNvPr id="210" name="Graphic 12">
            <a:extLst>
              <a:ext uri="{FF2B5EF4-FFF2-40B4-BE49-F238E27FC236}">
                <a16:creationId xmlns:a16="http://schemas.microsoft.com/office/drawing/2014/main" id="{B956A78C-C942-0E49-92FA-36ABD1495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11497" y="3774448"/>
            <a:ext cx="1261872" cy="1261872"/>
          </a:xfrm>
          <a:prstGeom prst="rect">
            <a:avLst/>
          </a:prstGeom>
        </p:spPr>
      </p:pic>
      <p:pic>
        <p:nvPicPr>
          <p:cNvPr id="211" name="Graphic 14">
            <a:extLst>
              <a:ext uri="{FF2B5EF4-FFF2-40B4-BE49-F238E27FC236}">
                <a16:creationId xmlns:a16="http://schemas.microsoft.com/office/drawing/2014/main" id="{81F39FCE-2F66-1341-88AD-43A7F5F5A7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453652" y="3774448"/>
            <a:ext cx="1261872" cy="1261872"/>
          </a:xfrm>
          <a:prstGeom prst="rect">
            <a:avLst/>
          </a:prstGeom>
        </p:spPr>
      </p:pic>
      <p:pic>
        <p:nvPicPr>
          <p:cNvPr id="212" name="Graphic 16">
            <a:extLst>
              <a:ext uri="{FF2B5EF4-FFF2-40B4-BE49-F238E27FC236}">
                <a16:creationId xmlns:a16="http://schemas.microsoft.com/office/drawing/2014/main" id="{37FE4EB7-212B-D149-A21E-2E9B127BA0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144835" y="3774448"/>
            <a:ext cx="1261872" cy="1261872"/>
          </a:xfrm>
          <a:prstGeom prst="rect">
            <a:avLst/>
          </a:prstGeom>
        </p:spPr>
      </p:pic>
      <p:pic>
        <p:nvPicPr>
          <p:cNvPr id="213" name="Graphic 18">
            <a:extLst>
              <a:ext uri="{FF2B5EF4-FFF2-40B4-BE49-F238E27FC236}">
                <a16:creationId xmlns:a16="http://schemas.microsoft.com/office/drawing/2014/main" id="{E0F17062-88A1-5245-9D2C-D3051BCDB2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298011" y="3774448"/>
            <a:ext cx="1261872" cy="1261872"/>
          </a:xfrm>
          <a:prstGeom prst="rect">
            <a:avLst/>
          </a:prstGeom>
        </p:spPr>
      </p:pic>
      <p:pic>
        <p:nvPicPr>
          <p:cNvPr id="214" name="Graphic 20">
            <a:extLst>
              <a:ext uri="{FF2B5EF4-FFF2-40B4-BE49-F238E27FC236}">
                <a16:creationId xmlns:a16="http://schemas.microsoft.com/office/drawing/2014/main" id="{F25D863E-5B4B-7C45-B2F2-6D2C92E4AE2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3495" y="5866473"/>
            <a:ext cx="1261872" cy="1261872"/>
          </a:xfrm>
          <a:prstGeom prst="rect">
            <a:avLst/>
          </a:prstGeom>
        </p:spPr>
      </p:pic>
      <p:pic>
        <p:nvPicPr>
          <p:cNvPr id="215" name="Graphic 22">
            <a:extLst>
              <a:ext uri="{FF2B5EF4-FFF2-40B4-BE49-F238E27FC236}">
                <a16:creationId xmlns:a16="http://schemas.microsoft.com/office/drawing/2014/main" id="{AD0B4C17-3DB6-A343-8FC8-B7989590E5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37533" y="5853155"/>
            <a:ext cx="1261872" cy="1261872"/>
          </a:xfrm>
          <a:prstGeom prst="rect">
            <a:avLst/>
          </a:prstGeom>
        </p:spPr>
      </p:pic>
      <p:pic>
        <p:nvPicPr>
          <p:cNvPr id="216" name="Graphic 24">
            <a:extLst>
              <a:ext uri="{FF2B5EF4-FFF2-40B4-BE49-F238E27FC236}">
                <a16:creationId xmlns:a16="http://schemas.microsoft.com/office/drawing/2014/main" id="{C94784C1-AD9D-6842-AD01-682DFE1D5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56260" y="5853155"/>
            <a:ext cx="1261872" cy="1261872"/>
          </a:xfrm>
          <a:prstGeom prst="rect">
            <a:avLst/>
          </a:prstGeom>
        </p:spPr>
      </p:pic>
      <p:pic>
        <p:nvPicPr>
          <p:cNvPr id="217" name="Graphic 26">
            <a:extLst>
              <a:ext uri="{FF2B5EF4-FFF2-40B4-BE49-F238E27FC236}">
                <a16:creationId xmlns:a16="http://schemas.microsoft.com/office/drawing/2014/main" id="{499D1DFA-663D-364B-B408-EB2219B7037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67008" y="5850129"/>
            <a:ext cx="1261872" cy="1261872"/>
          </a:xfrm>
          <a:prstGeom prst="rect">
            <a:avLst/>
          </a:prstGeom>
        </p:spPr>
      </p:pic>
      <p:pic>
        <p:nvPicPr>
          <p:cNvPr id="218" name="Graphic 28">
            <a:extLst>
              <a:ext uri="{FF2B5EF4-FFF2-40B4-BE49-F238E27FC236}">
                <a16:creationId xmlns:a16="http://schemas.microsoft.com/office/drawing/2014/main" id="{7193950A-A581-C94A-8C02-2CD4BD0DCB9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11497" y="5850129"/>
            <a:ext cx="1261872" cy="1261872"/>
          </a:xfrm>
          <a:prstGeom prst="rect">
            <a:avLst/>
          </a:prstGeom>
        </p:spPr>
      </p:pic>
      <p:pic>
        <p:nvPicPr>
          <p:cNvPr id="219" name="Graphic 34">
            <a:extLst>
              <a:ext uri="{FF2B5EF4-FFF2-40B4-BE49-F238E27FC236}">
                <a16:creationId xmlns:a16="http://schemas.microsoft.com/office/drawing/2014/main" id="{C3BC97E9-2473-104E-A39C-61FEF80A295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298011" y="5850129"/>
            <a:ext cx="1261872" cy="1261872"/>
          </a:xfrm>
          <a:prstGeom prst="rect">
            <a:avLst/>
          </a:prstGeom>
        </p:spPr>
      </p:pic>
      <p:pic>
        <p:nvPicPr>
          <p:cNvPr id="220" name="Graphic 36">
            <a:extLst>
              <a:ext uri="{FF2B5EF4-FFF2-40B4-BE49-F238E27FC236}">
                <a16:creationId xmlns:a16="http://schemas.microsoft.com/office/drawing/2014/main" id="{894ABE42-4050-0843-A850-D23F59DBC3E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144835" y="5850129"/>
            <a:ext cx="1261872" cy="1261872"/>
          </a:xfrm>
          <a:prstGeom prst="rect">
            <a:avLst/>
          </a:prstGeom>
        </p:spPr>
      </p:pic>
      <p:pic>
        <p:nvPicPr>
          <p:cNvPr id="221" name="Graphic 38">
            <a:extLst>
              <a:ext uri="{FF2B5EF4-FFF2-40B4-BE49-F238E27FC236}">
                <a16:creationId xmlns:a16="http://schemas.microsoft.com/office/drawing/2014/main" id="{4287DBD3-7F53-1247-9DD4-5ACDC34A665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8029354" y="3774448"/>
            <a:ext cx="1261872" cy="1261872"/>
          </a:xfrm>
          <a:prstGeom prst="rect">
            <a:avLst/>
          </a:prstGeom>
        </p:spPr>
      </p:pic>
      <p:pic>
        <p:nvPicPr>
          <p:cNvPr id="222" name="Graphic 40">
            <a:extLst>
              <a:ext uri="{FF2B5EF4-FFF2-40B4-BE49-F238E27FC236}">
                <a16:creationId xmlns:a16="http://schemas.microsoft.com/office/drawing/2014/main" id="{C881219E-A796-6447-A023-F3A951FEE33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029354" y="5850129"/>
            <a:ext cx="1261872" cy="1261872"/>
          </a:xfrm>
          <a:prstGeom prst="rect">
            <a:avLst/>
          </a:prstGeom>
        </p:spPr>
      </p:pic>
      <p:pic>
        <p:nvPicPr>
          <p:cNvPr id="223" name="Graphic 42">
            <a:extLst>
              <a:ext uri="{FF2B5EF4-FFF2-40B4-BE49-F238E27FC236}">
                <a16:creationId xmlns:a16="http://schemas.microsoft.com/office/drawing/2014/main" id="{FEA444D0-2664-9047-87B9-D4748680281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9913873" y="3807662"/>
            <a:ext cx="1093622" cy="1093622"/>
          </a:xfrm>
          <a:prstGeom prst="rect">
            <a:avLst/>
          </a:prstGeom>
        </p:spPr>
      </p:pic>
      <p:pic>
        <p:nvPicPr>
          <p:cNvPr id="224" name="Graphic 44">
            <a:extLst>
              <a:ext uri="{FF2B5EF4-FFF2-40B4-BE49-F238E27FC236}">
                <a16:creationId xmlns:a16="http://schemas.microsoft.com/office/drawing/2014/main" id="{0D6DC04A-1FF3-F840-B9DC-D16C5C0A6E4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867100" y="5866473"/>
            <a:ext cx="1093622" cy="1093622"/>
          </a:xfrm>
          <a:prstGeom prst="rect">
            <a:avLst/>
          </a:prstGeom>
        </p:spPr>
      </p:pic>
      <p:pic>
        <p:nvPicPr>
          <p:cNvPr id="225" name="Graphic 46">
            <a:extLst>
              <a:ext uri="{FF2B5EF4-FFF2-40B4-BE49-F238E27FC236}">
                <a16:creationId xmlns:a16="http://schemas.microsoft.com/office/drawing/2014/main" id="{11F85804-B816-6B45-8E49-4805894F6A5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2562904" y="5975725"/>
            <a:ext cx="1043368" cy="1043368"/>
          </a:xfrm>
          <a:prstGeom prst="rect">
            <a:avLst/>
          </a:prstGeom>
        </p:spPr>
      </p:pic>
      <p:pic>
        <p:nvPicPr>
          <p:cNvPr id="226" name="Graphic 50">
            <a:extLst>
              <a:ext uri="{FF2B5EF4-FFF2-40B4-BE49-F238E27FC236}">
                <a16:creationId xmlns:a16="http://schemas.microsoft.com/office/drawing/2014/main" id="{AA3071D4-5C90-254B-ACDE-182823C655D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1881592" y="5850129"/>
            <a:ext cx="953838" cy="1100583"/>
          </a:xfrm>
          <a:prstGeom prst="rect">
            <a:avLst/>
          </a:prstGeom>
        </p:spPr>
      </p:pic>
      <p:pic>
        <p:nvPicPr>
          <p:cNvPr id="227" name="Graphic 52">
            <a:extLst>
              <a:ext uri="{FF2B5EF4-FFF2-40B4-BE49-F238E27FC236}">
                <a16:creationId xmlns:a16="http://schemas.microsoft.com/office/drawing/2014/main" id="{D38A2503-C022-984A-AFC1-4ED73B8329D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1741808" y="3774448"/>
            <a:ext cx="1261872" cy="1261872"/>
          </a:xfrm>
          <a:prstGeom prst="rect">
            <a:avLst/>
          </a:prstGeom>
        </p:spPr>
      </p:pic>
      <p:pic>
        <p:nvPicPr>
          <p:cNvPr id="228" name="Graphic 54">
            <a:extLst>
              <a:ext uri="{FF2B5EF4-FFF2-40B4-BE49-F238E27FC236}">
                <a16:creationId xmlns:a16="http://schemas.microsoft.com/office/drawing/2014/main" id="{09A22423-CC06-DA47-A5D7-82C22925BFC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383495" y="7958498"/>
            <a:ext cx="1261872" cy="1261872"/>
          </a:xfrm>
          <a:prstGeom prst="rect">
            <a:avLst/>
          </a:prstGeom>
        </p:spPr>
      </p:pic>
      <p:pic>
        <p:nvPicPr>
          <p:cNvPr id="229" name="Graphic 56">
            <a:extLst>
              <a:ext uri="{FF2B5EF4-FFF2-40B4-BE49-F238E27FC236}">
                <a16:creationId xmlns:a16="http://schemas.microsoft.com/office/drawing/2014/main" id="{5CE64F04-B60B-B649-B236-230A2FE8420E}"/>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113325" y="7925284"/>
            <a:ext cx="1261872" cy="1261872"/>
          </a:xfrm>
          <a:prstGeom prst="rect">
            <a:avLst/>
          </a:prstGeom>
        </p:spPr>
      </p:pic>
      <p:pic>
        <p:nvPicPr>
          <p:cNvPr id="230" name="Graphic 58">
            <a:extLst>
              <a:ext uri="{FF2B5EF4-FFF2-40B4-BE49-F238E27FC236}">
                <a16:creationId xmlns:a16="http://schemas.microsoft.com/office/drawing/2014/main" id="{D184DE33-6C61-334F-A79B-4EAEF1F6FA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54747" y="7925284"/>
            <a:ext cx="1261872" cy="1261872"/>
          </a:xfrm>
          <a:prstGeom prst="rect">
            <a:avLst/>
          </a:prstGeom>
        </p:spPr>
      </p:pic>
      <p:pic>
        <p:nvPicPr>
          <p:cNvPr id="231" name="Graphic 60">
            <a:extLst>
              <a:ext uri="{FF2B5EF4-FFF2-40B4-BE49-F238E27FC236}">
                <a16:creationId xmlns:a16="http://schemas.microsoft.com/office/drawing/2014/main" id="{D7DD762B-F10E-9D4D-A9B2-83F05F107C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767008" y="7925284"/>
            <a:ext cx="1261872" cy="1261872"/>
          </a:xfrm>
          <a:prstGeom prst="rect">
            <a:avLst/>
          </a:prstGeom>
        </p:spPr>
      </p:pic>
      <p:pic>
        <p:nvPicPr>
          <p:cNvPr id="232" name="Graphic 62">
            <a:extLst>
              <a:ext uri="{FF2B5EF4-FFF2-40B4-BE49-F238E27FC236}">
                <a16:creationId xmlns:a16="http://schemas.microsoft.com/office/drawing/2014/main" id="{1C81ACBA-6780-6C4F-97E4-4B3A6E86935A}"/>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06958" y="7925284"/>
            <a:ext cx="1261872" cy="1261872"/>
          </a:xfrm>
          <a:prstGeom prst="rect">
            <a:avLst/>
          </a:prstGeom>
        </p:spPr>
      </p:pic>
      <p:pic>
        <p:nvPicPr>
          <p:cNvPr id="233" name="Graphic 64">
            <a:extLst>
              <a:ext uri="{FF2B5EF4-FFF2-40B4-BE49-F238E27FC236}">
                <a16:creationId xmlns:a16="http://schemas.microsoft.com/office/drawing/2014/main" id="{A2D8D396-0339-7449-83CB-AAFD90E85422}"/>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2444574" y="7925284"/>
            <a:ext cx="1261872" cy="1261872"/>
          </a:xfrm>
          <a:prstGeom prst="rect">
            <a:avLst/>
          </a:prstGeom>
        </p:spPr>
      </p:pic>
      <p:pic>
        <p:nvPicPr>
          <p:cNvPr id="234" name="Graphic 66">
            <a:extLst>
              <a:ext uri="{FF2B5EF4-FFF2-40B4-BE49-F238E27FC236}">
                <a16:creationId xmlns:a16="http://schemas.microsoft.com/office/drawing/2014/main" id="{060593B0-B475-9A4E-B3C9-B87AB31A2F89}"/>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284394" y="7925284"/>
            <a:ext cx="1261872" cy="1261872"/>
          </a:xfrm>
          <a:prstGeom prst="rect">
            <a:avLst/>
          </a:prstGeom>
        </p:spPr>
      </p:pic>
      <p:pic>
        <p:nvPicPr>
          <p:cNvPr id="235" name="Graphic 68">
            <a:extLst>
              <a:ext uri="{FF2B5EF4-FFF2-40B4-BE49-F238E27FC236}">
                <a16:creationId xmlns:a16="http://schemas.microsoft.com/office/drawing/2014/main" id="{02658BF4-92F1-A047-A6B8-81831E5BFD3E}"/>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6126679" y="7925284"/>
            <a:ext cx="1261872" cy="1261872"/>
          </a:xfrm>
          <a:prstGeom prst="rect">
            <a:avLst/>
          </a:prstGeom>
        </p:spPr>
      </p:pic>
      <p:pic>
        <p:nvPicPr>
          <p:cNvPr id="236" name="Graphic 70">
            <a:extLst>
              <a:ext uri="{FF2B5EF4-FFF2-40B4-BE49-F238E27FC236}">
                <a16:creationId xmlns:a16="http://schemas.microsoft.com/office/drawing/2014/main" id="{DA028EBE-2957-B844-BA4A-12BC1C1180A7}"/>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8006659" y="7925284"/>
            <a:ext cx="1261872" cy="1261872"/>
          </a:xfrm>
          <a:prstGeom prst="rect">
            <a:avLst/>
          </a:prstGeom>
        </p:spPr>
      </p:pic>
      <p:pic>
        <p:nvPicPr>
          <p:cNvPr id="237" name="Graphic 72">
            <a:extLst>
              <a:ext uri="{FF2B5EF4-FFF2-40B4-BE49-F238E27FC236}">
                <a16:creationId xmlns:a16="http://schemas.microsoft.com/office/drawing/2014/main" id="{8E13D7CB-9F8C-5542-9281-F66EBE7B6FD1}"/>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9867100" y="7925284"/>
            <a:ext cx="1261872" cy="1261872"/>
          </a:xfrm>
          <a:prstGeom prst="rect">
            <a:avLst/>
          </a:prstGeom>
        </p:spPr>
      </p:pic>
      <p:pic>
        <p:nvPicPr>
          <p:cNvPr id="238" name="Graphic 74">
            <a:extLst>
              <a:ext uri="{FF2B5EF4-FFF2-40B4-BE49-F238E27FC236}">
                <a16:creationId xmlns:a16="http://schemas.microsoft.com/office/drawing/2014/main" id="{6ED87946-F163-A146-87AF-1FBBE5E2B6C6}"/>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1657683" y="7925284"/>
            <a:ext cx="1261872" cy="1261872"/>
          </a:xfrm>
          <a:prstGeom prst="rect">
            <a:avLst/>
          </a:prstGeom>
        </p:spPr>
      </p:pic>
      <p:pic>
        <p:nvPicPr>
          <p:cNvPr id="239" name="Graphic 76">
            <a:extLst>
              <a:ext uri="{FF2B5EF4-FFF2-40B4-BE49-F238E27FC236}">
                <a16:creationId xmlns:a16="http://schemas.microsoft.com/office/drawing/2014/main" id="{32F09271-3610-BC4F-BEF3-4521FA6C437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383495" y="10034179"/>
            <a:ext cx="1261872" cy="1261872"/>
          </a:xfrm>
          <a:prstGeom prst="rect">
            <a:avLst/>
          </a:prstGeom>
        </p:spPr>
      </p:pic>
      <p:pic>
        <p:nvPicPr>
          <p:cNvPr id="240" name="Graphic 78">
            <a:extLst>
              <a:ext uri="{FF2B5EF4-FFF2-40B4-BE49-F238E27FC236}">
                <a16:creationId xmlns:a16="http://schemas.microsoft.com/office/drawing/2014/main" id="{19E60179-3179-524B-9FCB-80A1A87A56DC}"/>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5113325" y="10034179"/>
            <a:ext cx="1261872" cy="1261872"/>
          </a:xfrm>
          <a:prstGeom prst="rect">
            <a:avLst/>
          </a:prstGeom>
        </p:spPr>
      </p:pic>
      <p:pic>
        <p:nvPicPr>
          <p:cNvPr id="241" name="Graphic 82">
            <a:extLst>
              <a:ext uri="{FF2B5EF4-FFF2-40B4-BE49-F238E27FC236}">
                <a16:creationId xmlns:a16="http://schemas.microsoft.com/office/drawing/2014/main" id="{BDBADD18-2E99-B241-A48E-627DB96314D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954747" y="10034179"/>
            <a:ext cx="1261872" cy="1261872"/>
          </a:xfrm>
          <a:prstGeom prst="rect">
            <a:avLst/>
          </a:prstGeom>
        </p:spPr>
      </p:pic>
      <p:pic>
        <p:nvPicPr>
          <p:cNvPr id="242" name="Graphic 84">
            <a:extLst>
              <a:ext uri="{FF2B5EF4-FFF2-40B4-BE49-F238E27FC236}">
                <a16:creationId xmlns:a16="http://schemas.microsoft.com/office/drawing/2014/main" id="{33D5AFD0-1387-4F4D-AE46-CA29744A0829}"/>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8767008" y="10000439"/>
            <a:ext cx="1261872" cy="1261872"/>
          </a:xfrm>
          <a:prstGeom prst="rect">
            <a:avLst/>
          </a:prstGeom>
        </p:spPr>
      </p:pic>
      <p:pic>
        <p:nvPicPr>
          <p:cNvPr id="243" name="Graphic 86">
            <a:extLst>
              <a:ext uri="{FF2B5EF4-FFF2-40B4-BE49-F238E27FC236}">
                <a16:creationId xmlns:a16="http://schemas.microsoft.com/office/drawing/2014/main" id="{EC5216F9-3397-5F45-8A29-8BE19DFC434E}"/>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85776" y="10000439"/>
            <a:ext cx="1261872" cy="1261872"/>
          </a:xfrm>
          <a:prstGeom prst="rect">
            <a:avLst/>
          </a:prstGeom>
        </p:spPr>
      </p:pic>
      <p:pic>
        <p:nvPicPr>
          <p:cNvPr id="244" name="Graphic 88">
            <a:extLst>
              <a:ext uri="{FF2B5EF4-FFF2-40B4-BE49-F238E27FC236}">
                <a16:creationId xmlns:a16="http://schemas.microsoft.com/office/drawing/2014/main" id="{417653F8-54BC-F246-8C0A-4A096354FB76}"/>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2453652" y="10034179"/>
            <a:ext cx="1261872" cy="1261872"/>
          </a:xfrm>
          <a:prstGeom prst="rect">
            <a:avLst/>
          </a:prstGeom>
        </p:spPr>
      </p:pic>
      <p:pic>
        <p:nvPicPr>
          <p:cNvPr id="245" name="Graphic 90">
            <a:extLst>
              <a:ext uri="{FF2B5EF4-FFF2-40B4-BE49-F238E27FC236}">
                <a16:creationId xmlns:a16="http://schemas.microsoft.com/office/drawing/2014/main" id="{DC17FDC7-0793-4A4C-A8CA-D874D3B0F8B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298011" y="10000439"/>
            <a:ext cx="1261872" cy="1261872"/>
          </a:xfrm>
          <a:prstGeom prst="rect">
            <a:avLst/>
          </a:prstGeom>
        </p:spPr>
      </p:pic>
      <p:pic>
        <p:nvPicPr>
          <p:cNvPr id="246" name="Graphic 93">
            <a:extLst>
              <a:ext uri="{FF2B5EF4-FFF2-40B4-BE49-F238E27FC236}">
                <a16:creationId xmlns:a16="http://schemas.microsoft.com/office/drawing/2014/main" id="{98C94EE9-7863-4348-8DBE-AE35810A798F}"/>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5137533" y="3744260"/>
            <a:ext cx="1261872" cy="1261872"/>
          </a:xfrm>
          <a:prstGeom prst="rect">
            <a:avLst/>
          </a:prstGeom>
        </p:spPr>
      </p:pic>
      <p:pic>
        <p:nvPicPr>
          <p:cNvPr id="247" name="Graphic 95">
            <a:extLst>
              <a:ext uri="{FF2B5EF4-FFF2-40B4-BE49-F238E27FC236}">
                <a16:creationId xmlns:a16="http://schemas.microsoft.com/office/drawing/2014/main" id="{A38DAA95-C5EB-3A48-B2D6-3928E224BCBB}"/>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6170556" y="10000439"/>
            <a:ext cx="1261872" cy="1261872"/>
          </a:xfrm>
          <a:prstGeom prst="rect">
            <a:avLst/>
          </a:prstGeom>
        </p:spPr>
      </p:pic>
      <p:pic>
        <p:nvPicPr>
          <p:cNvPr id="248" name="Graphic 97">
            <a:extLst>
              <a:ext uri="{FF2B5EF4-FFF2-40B4-BE49-F238E27FC236}">
                <a16:creationId xmlns:a16="http://schemas.microsoft.com/office/drawing/2014/main" id="{4B42E6F5-CA7D-5A48-9BCB-7D75F650E312}"/>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8029354" y="9982789"/>
            <a:ext cx="1261872" cy="1261872"/>
          </a:xfrm>
          <a:prstGeom prst="rect">
            <a:avLst/>
          </a:prstGeom>
        </p:spPr>
      </p:pic>
      <p:pic>
        <p:nvPicPr>
          <p:cNvPr id="249" name="Graphic 99">
            <a:extLst>
              <a:ext uri="{FF2B5EF4-FFF2-40B4-BE49-F238E27FC236}">
                <a16:creationId xmlns:a16="http://schemas.microsoft.com/office/drawing/2014/main" id="{94FA0FF2-2D1F-4E4D-BBEE-41FD3006C615}"/>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9867100" y="10034179"/>
            <a:ext cx="1261872" cy="1261872"/>
          </a:xfrm>
          <a:prstGeom prst="rect">
            <a:avLst/>
          </a:prstGeom>
        </p:spPr>
      </p:pic>
      <p:pic>
        <p:nvPicPr>
          <p:cNvPr id="250" name="Graphic 101">
            <a:extLst>
              <a:ext uri="{FF2B5EF4-FFF2-40B4-BE49-F238E27FC236}">
                <a16:creationId xmlns:a16="http://schemas.microsoft.com/office/drawing/2014/main" id="{64AC6CBC-2642-644E-8C83-3EB6E0E0B6C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1657683" y="10000439"/>
            <a:ext cx="1261872" cy="1261872"/>
          </a:xfrm>
          <a:prstGeom prst="rect">
            <a:avLst/>
          </a:prstGeom>
        </p:spPr>
      </p:pic>
      <p:pic>
        <p:nvPicPr>
          <p:cNvPr id="10" name="Graphic 48">
            <a:extLst>
              <a:ext uri="{FF2B5EF4-FFF2-40B4-BE49-F238E27FC236}">
                <a16:creationId xmlns:a16="http://schemas.microsoft.com/office/drawing/2014/main" id="{92C1826D-B332-41CA-8957-2CB07A8F15E6}"/>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3266501" y="3734044"/>
            <a:ext cx="1261872" cy="1261872"/>
          </a:xfrm>
          <a:prstGeom prst="rect">
            <a:avLst/>
          </a:prstGeom>
        </p:spPr>
      </p:pic>
      <p:pic>
        <p:nvPicPr>
          <p:cNvPr id="11" name="Graphic 45">
            <a:extLst>
              <a:ext uri="{FF2B5EF4-FFF2-40B4-BE49-F238E27FC236}">
                <a16:creationId xmlns:a16="http://schemas.microsoft.com/office/drawing/2014/main" id="{C5B1047E-CC1E-4111-8376-085A7A01BB1C}"/>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3266501" y="5712074"/>
            <a:ext cx="1261872" cy="1261872"/>
          </a:xfrm>
          <a:prstGeom prst="rect">
            <a:avLst/>
          </a:prstGeom>
        </p:spPr>
      </p:pic>
      <p:pic>
        <p:nvPicPr>
          <p:cNvPr id="12" name="Graphic 92">
            <a:extLst>
              <a:ext uri="{FF2B5EF4-FFF2-40B4-BE49-F238E27FC236}">
                <a16:creationId xmlns:a16="http://schemas.microsoft.com/office/drawing/2014/main" id="{3BF8907F-B73C-46BE-905D-1C4D79BFADB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266501" y="7925284"/>
            <a:ext cx="1261872" cy="1261872"/>
          </a:xfrm>
          <a:prstGeom prst="rect">
            <a:avLst/>
          </a:prstGeom>
        </p:spPr>
      </p:pic>
      <p:pic>
        <p:nvPicPr>
          <p:cNvPr id="13" name="Graphic 119">
            <a:extLst>
              <a:ext uri="{FF2B5EF4-FFF2-40B4-BE49-F238E27FC236}">
                <a16:creationId xmlns:a16="http://schemas.microsoft.com/office/drawing/2014/main" id="{18BE7A22-C5DA-4AED-A5B7-91F74E9C8C45}"/>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270726" y="9982789"/>
            <a:ext cx="1261872" cy="1261872"/>
          </a:xfrm>
          <a:prstGeom prst="rect">
            <a:avLst/>
          </a:prstGeom>
        </p:spPr>
      </p:pic>
      <p:pic>
        <p:nvPicPr>
          <p:cNvPr id="14" name="Graphic 139">
            <a:extLst>
              <a:ext uri="{FF2B5EF4-FFF2-40B4-BE49-F238E27FC236}">
                <a16:creationId xmlns:a16="http://schemas.microsoft.com/office/drawing/2014/main" id="{D94AD383-27C2-4DE0-A350-584CAE62EE6C}"/>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8741198" y="3814347"/>
            <a:ext cx="1261872" cy="1261872"/>
          </a:xfrm>
          <a:prstGeom prst="rect">
            <a:avLst/>
          </a:prstGeom>
        </p:spPr>
      </p:pic>
      <p:sp>
        <p:nvSpPr>
          <p:cNvPr id="2" name="Title 1">
            <a:extLst>
              <a:ext uri="{FF2B5EF4-FFF2-40B4-BE49-F238E27FC236}">
                <a16:creationId xmlns:a16="http://schemas.microsoft.com/office/drawing/2014/main" id="{06411AC5-E851-75E4-F697-B2D92A088886}"/>
              </a:ext>
            </a:extLst>
          </p:cNvPr>
          <p:cNvSpPr>
            <a:spLocks noGrp="1"/>
          </p:cNvSpPr>
          <p:nvPr>
            <p:ph type="title"/>
          </p:nvPr>
        </p:nvSpPr>
        <p:spPr>
          <a:xfrm>
            <a:off x="1231109" y="1077220"/>
            <a:ext cx="22039909" cy="923330"/>
          </a:xfrm>
        </p:spPr>
        <p:txBody>
          <a:bodyPr>
            <a:normAutofit/>
          </a:bodyPr>
          <a:lstStyle/>
          <a:p>
            <a:r>
              <a:rPr lang="en-US" dirty="0">
                <a:solidFill>
                  <a:schemeClr val="tx1"/>
                </a:solidFill>
              </a:rPr>
              <a:t>Icons for use</a:t>
            </a:r>
          </a:p>
        </p:txBody>
      </p:sp>
    </p:spTree>
    <p:extLst>
      <p:ext uri="{BB962C8B-B14F-4D97-AF65-F5344CB8AC3E}">
        <p14:creationId xmlns:p14="http://schemas.microsoft.com/office/powerpoint/2010/main" val="29254399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601AA"/>
            </a:gs>
            <a:gs pos="38000">
              <a:srgbClr val="512BD4"/>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643B18-B447-082C-38B0-3E9BD070C3BA}"/>
              </a:ext>
            </a:extLst>
          </p:cNvPr>
          <p:cNvSpPr>
            <a:spLocks noGrp="1"/>
          </p:cNvSpPr>
          <p:nvPr>
            <p:ph type="body" sz="quarter" idx="51"/>
          </p:nvPr>
        </p:nvSpPr>
        <p:spPr>
          <a:xfrm>
            <a:off x="7019779" y="5814040"/>
            <a:ext cx="10333037" cy="1477328"/>
          </a:xfrm>
        </p:spPr>
        <p:txBody>
          <a:bodyPr/>
          <a:lstStyle/>
          <a:p>
            <a:r>
              <a:rPr lang="en-US" dirty="0"/>
              <a:t>Welcome</a:t>
            </a:r>
          </a:p>
        </p:txBody>
      </p:sp>
    </p:spTree>
    <p:extLst>
      <p:ext uri="{BB962C8B-B14F-4D97-AF65-F5344CB8AC3E}">
        <p14:creationId xmlns:p14="http://schemas.microsoft.com/office/powerpoint/2010/main" val="40647862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Graphic 48">
            <a:extLst>
              <a:ext uri="{FF2B5EF4-FFF2-40B4-BE49-F238E27FC236}">
                <a16:creationId xmlns:a16="http://schemas.microsoft.com/office/drawing/2014/main" id="{4AE72542-D92B-F84E-A9E6-30A095586C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6491" y="3739896"/>
            <a:ext cx="1261872" cy="1261872"/>
          </a:xfrm>
          <a:prstGeom prst="rect">
            <a:avLst/>
          </a:prstGeom>
        </p:spPr>
      </p:pic>
      <p:pic>
        <p:nvPicPr>
          <p:cNvPr id="119" name="Graphic 55">
            <a:extLst>
              <a:ext uri="{FF2B5EF4-FFF2-40B4-BE49-F238E27FC236}">
                <a16:creationId xmlns:a16="http://schemas.microsoft.com/office/drawing/2014/main" id="{46A810D1-053B-0948-8E4D-F5C088C311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9433" y="3739896"/>
            <a:ext cx="1261872" cy="1261872"/>
          </a:xfrm>
          <a:prstGeom prst="rect">
            <a:avLst/>
          </a:prstGeom>
        </p:spPr>
      </p:pic>
      <p:pic>
        <p:nvPicPr>
          <p:cNvPr id="120" name="Graphic 9">
            <a:extLst>
              <a:ext uri="{FF2B5EF4-FFF2-40B4-BE49-F238E27FC236}">
                <a16:creationId xmlns:a16="http://schemas.microsoft.com/office/drawing/2014/main" id="{84CE061E-79F0-0B4D-AF6C-E7D65B9332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2375" y="3739896"/>
            <a:ext cx="1261872" cy="1261872"/>
          </a:xfrm>
          <a:prstGeom prst="rect">
            <a:avLst/>
          </a:prstGeom>
        </p:spPr>
      </p:pic>
      <p:pic>
        <p:nvPicPr>
          <p:cNvPr id="121" name="Graphic 13">
            <a:extLst>
              <a:ext uri="{FF2B5EF4-FFF2-40B4-BE49-F238E27FC236}">
                <a16:creationId xmlns:a16="http://schemas.microsoft.com/office/drawing/2014/main" id="{17178398-3F5C-324A-BDA1-C747CC6921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5317" y="3739896"/>
            <a:ext cx="1261872" cy="1261872"/>
          </a:xfrm>
          <a:prstGeom prst="rect">
            <a:avLst/>
          </a:prstGeom>
        </p:spPr>
      </p:pic>
      <p:pic>
        <p:nvPicPr>
          <p:cNvPr id="122" name="Graphic 17">
            <a:extLst>
              <a:ext uri="{FF2B5EF4-FFF2-40B4-BE49-F238E27FC236}">
                <a16:creationId xmlns:a16="http://schemas.microsoft.com/office/drawing/2014/main" id="{8C42C6F6-52DD-594D-9D30-153DADC21B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28259" y="3739896"/>
            <a:ext cx="1261872" cy="1261872"/>
          </a:xfrm>
          <a:prstGeom prst="rect">
            <a:avLst/>
          </a:prstGeom>
        </p:spPr>
      </p:pic>
      <p:pic>
        <p:nvPicPr>
          <p:cNvPr id="123" name="Graphic 21">
            <a:extLst>
              <a:ext uri="{FF2B5EF4-FFF2-40B4-BE49-F238E27FC236}">
                <a16:creationId xmlns:a16="http://schemas.microsoft.com/office/drawing/2014/main" id="{E7AB4CAE-2F8E-ED47-8A21-DBF18ECB4DF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521201" y="3739896"/>
            <a:ext cx="1261872" cy="1261872"/>
          </a:xfrm>
          <a:prstGeom prst="rect">
            <a:avLst/>
          </a:prstGeom>
        </p:spPr>
      </p:pic>
      <p:pic>
        <p:nvPicPr>
          <p:cNvPr id="124" name="Graphic 25">
            <a:extLst>
              <a:ext uri="{FF2B5EF4-FFF2-40B4-BE49-F238E27FC236}">
                <a16:creationId xmlns:a16="http://schemas.microsoft.com/office/drawing/2014/main" id="{C6E528F9-F751-3545-8F20-8C83F23856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514143" y="3739896"/>
            <a:ext cx="1261872" cy="1261872"/>
          </a:xfrm>
          <a:prstGeom prst="rect">
            <a:avLst/>
          </a:prstGeom>
        </p:spPr>
      </p:pic>
      <p:pic>
        <p:nvPicPr>
          <p:cNvPr id="125" name="Graphic 29">
            <a:extLst>
              <a:ext uri="{FF2B5EF4-FFF2-40B4-BE49-F238E27FC236}">
                <a16:creationId xmlns:a16="http://schemas.microsoft.com/office/drawing/2014/main" id="{0DBE01EE-77CE-5148-AA85-D3F3F546A3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507085" y="3739896"/>
            <a:ext cx="1261872" cy="1261872"/>
          </a:xfrm>
          <a:prstGeom prst="rect">
            <a:avLst/>
          </a:prstGeom>
        </p:spPr>
      </p:pic>
      <p:pic>
        <p:nvPicPr>
          <p:cNvPr id="126" name="Graphic 31">
            <a:extLst>
              <a:ext uri="{FF2B5EF4-FFF2-40B4-BE49-F238E27FC236}">
                <a16:creationId xmlns:a16="http://schemas.microsoft.com/office/drawing/2014/main" id="{233CBED2-CD86-874A-8CB3-2868D9B9770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500027" y="3739896"/>
            <a:ext cx="1261872" cy="1261872"/>
          </a:xfrm>
          <a:prstGeom prst="rect">
            <a:avLst/>
          </a:prstGeom>
        </p:spPr>
      </p:pic>
      <p:pic>
        <p:nvPicPr>
          <p:cNvPr id="127" name="Graphic 37">
            <a:extLst>
              <a:ext uri="{FF2B5EF4-FFF2-40B4-BE49-F238E27FC236}">
                <a16:creationId xmlns:a16="http://schemas.microsoft.com/office/drawing/2014/main" id="{6AD8753D-4615-E64F-812A-F6C6387D6A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492969" y="3739896"/>
            <a:ext cx="1261872" cy="1261872"/>
          </a:xfrm>
          <a:prstGeom prst="rect">
            <a:avLst/>
          </a:prstGeom>
        </p:spPr>
      </p:pic>
      <p:pic>
        <p:nvPicPr>
          <p:cNvPr id="128" name="Graphic 41">
            <a:extLst>
              <a:ext uri="{FF2B5EF4-FFF2-40B4-BE49-F238E27FC236}">
                <a16:creationId xmlns:a16="http://schemas.microsoft.com/office/drawing/2014/main" id="{56D790F2-FCE9-7E40-8522-D57179A2F38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485911" y="3739896"/>
            <a:ext cx="1261872" cy="1261872"/>
          </a:xfrm>
          <a:prstGeom prst="rect">
            <a:avLst/>
          </a:prstGeom>
        </p:spPr>
      </p:pic>
      <p:pic>
        <p:nvPicPr>
          <p:cNvPr id="129" name="Graphic 45">
            <a:extLst>
              <a:ext uri="{FF2B5EF4-FFF2-40B4-BE49-F238E27FC236}">
                <a16:creationId xmlns:a16="http://schemas.microsoft.com/office/drawing/2014/main" id="{48DCF4C4-1B49-8545-9896-FFC5A1483D7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56491" y="5717926"/>
            <a:ext cx="1261872" cy="1261872"/>
          </a:xfrm>
          <a:prstGeom prst="rect">
            <a:avLst/>
          </a:prstGeom>
        </p:spPr>
      </p:pic>
      <p:pic>
        <p:nvPicPr>
          <p:cNvPr id="130" name="Graphic 49">
            <a:extLst>
              <a:ext uri="{FF2B5EF4-FFF2-40B4-BE49-F238E27FC236}">
                <a16:creationId xmlns:a16="http://schemas.microsoft.com/office/drawing/2014/main" id="{FB4D7B81-BC9F-9642-84EB-45D9F8C6271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549433" y="5717926"/>
            <a:ext cx="1261872" cy="1261872"/>
          </a:xfrm>
          <a:prstGeom prst="rect">
            <a:avLst/>
          </a:prstGeom>
        </p:spPr>
      </p:pic>
      <p:pic>
        <p:nvPicPr>
          <p:cNvPr id="131" name="Graphic 59">
            <a:extLst>
              <a:ext uri="{FF2B5EF4-FFF2-40B4-BE49-F238E27FC236}">
                <a16:creationId xmlns:a16="http://schemas.microsoft.com/office/drawing/2014/main" id="{26EB377B-F6C4-4047-993D-1590B8866A2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542375" y="5717926"/>
            <a:ext cx="1261872" cy="1261872"/>
          </a:xfrm>
          <a:prstGeom prst="rect">
            <a:avLst/>
          </a:prstGeom>
        </p:spPr>
      </p:pic>
      <p:pic>
        <p:nvPicPr>
          <p:cNvPr id="132" name="Graphic 63">
            <a:extLst>
              <a:ext uri="{FF2B5EF4-FFF2-40B4-BE49-F238E27FC236}">
                <a16:creationId xmlns:a16="http://schemas.microsoft.com/office/drawing/2014/main" id="{64D8AB91-69D4-7E4A-946A-BBC5FBDCA80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5317" y="5717926"/>
            <a:ext cx="1261872" cy="1261872"/>
          </a:xfrm>
          <a:prstGeom prst="rect">
            <a:avLst/>
          </a:prstGeom>
        </p:spPr>
      </p:pic>
      <p:pic>
        <p:nvPicPr>
          <p:cNvPr id="133" name="Graphic 67">
            <a:extLst>
              <a:ext uri="{FF2B5EF4-FFF2-40B4-BE49-F238E27FC236}">
                <a16:creationId xmlns:a16="http://schemas.microsoft.com/office/drawing/2014/main" id="{FBE085D2-E03B-9547-8762-4AF7B856BBE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528259" y="5717926"/>
            <a:ext cx="1261872" cy="1261872"/>
          </a:xfrm>
          <a:prstGeom prst="rect">
            <a:avLst/>
          </a:prstGeom>
        </p:spPr>
      </p:pic>
      <p:pic>
        <p:nvPicPr>
          <p:cNvPr id="134" name="Graphic 71">
            <a:extLst>
              <a:ext uri="{FF2B5EF4-FFF2-40B4-BE49-F238E27FC236}">
                <a16:creationId xmlns:a16="http://schemas.microsoft.com/office/drawing/2014/main" id="{E86728D9-A09C-844D-88AF-AB698888A9E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1521201" y="5717926"/>
            <a:ext cx="1261872" cy="1261872"/>
          </a:xfrm>
          <a:prstGeom prst="rect">
            <a:avLst/>
          </a:prstGeom>
        </p:spPr>
      </p:pic>
      <p:pic>
        <p:nvPicPr>
          <p:cNvPr id="135" name="Graphic 75">
            <a:extLst>
              <a:ext uri="{FF2B5EF4-FFF2-40B4-BE49-F238E27FC236}">
                <a16:creationId xmlns:a16="http://schemas.microsoft.com/office/drawing/2014/main" id="{D60B78CE-9F31-0040-A2C7-D5550550368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3514143" y="5717926"/>
            <a:ext cx="1261872" cy="1261872"/>
          </a:xfrm>
          <a:prstGeom prst="rect">
            <a:avLst/>
          </a:prstGeom>
        </p:spPr>
      </p:pic>
      <p:pic>
        <p:nvPicPr>
          <p:cNvPr id="136" name="Graphic 79">
            <a:extLst>
              <a:ext uri="{FF2B5EF4-FFF2-40B4-BE49-F238E27FC236}">
                <a16:creationId xmlns:a16="http://schemas.microsoft.com/office/drawing/2014/main" id="{84B94D50-E482-D244-A630-0F62D25478F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7500027" y="5717926"/>
            <a:ext cx="1261872" cy="1261872"/>
          </a:xfrm>
          <a:prstGeom prst="rect">
            <a:avLst/>
          </a:prstGeom>
        </p:spPr>
      </p:pic>
      <p:pic>
        <p:nvPicPr>
          <p:cNvPr id="137" name="Graphic 81">
            <a:extLst>
              <a:ext uri="{FF2B5EF4-FFF2-40B4-BE49-F238E27FC236}">
                <a16:creationId xmlns:a16="http://schemas.microsoft.com/office/drawing/2014/main" id="{FFF94337-5F4E-D34C-B460-4ACB5636967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507085" y="5717926"/>
            <a:ext cx="1261872" cy="1261872"/>
          </a:xfrm>
          <a:prstGeom prst="rect">
            <a:avLst/>
          </a:prstGeom>
        </p:spPr>
      </p:pic>
      <p:pic>
        <p:nvPicPr>
          <p:cNvPr id="138" name="Graphic 85">
            <a:extLst>
              <a:ext uri="{FF2B5EF4-FFF2-40B4-BE49-F238E27FC236}">
                <a16:creationId xmlns:a16="http://schemas.microsoft.com/office/drawing/2014/main" id="{AE6127CF-FC7E-8141-A308-0255CEEE505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9492969" y="5717926"/>
            <a:ext cx="1261872" cy="1261872"/>
          </a:xfrm>
          <a:prstGeom prst="rect">
            <a:avLst/>
          </a:prstGeom>
        </p:spPr>
      </p:pic>
      <p:pic>
        <p:nvPicPr>
          <p:cNvPr id="139" name="Graphic 89">
            <a:extLst>
              <a:ext uri="{FF2B5EF4-FFF2-40B4-BE49-F238E27FC236}">
                <a16:creationId xmlns:a16="http://schemas.microsoft.com/office/drawing/2014/main" id="{5073261D-9CB0-4740-B31B-16871702468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1485911" y="5717926"/>
            <a:ext cx="1261872" cy="1261872"/>
          </a:xfrm>
          <a:prstGeom prst="rect">
            <a:avLst/>
          </a:prstGeom>
        </p:spPr>
      </p:pic>
      <p:pic>
        <p:nvPicPr>
          <p:cNvPr id="140" name="Graphic 92">
            <a:extLst>
              <a:ext uri="{FF2B5EF4-FFF2-40B4-BE49-F238E27FC236}">
                <a16:creationId xmlns:a16="http://schemas.microsoft.com/office/drawing/2014/main" id="{05513281-22FB-8142-AC74-FD4884C335B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556491" y="7695956"/>
            <a:ext cx="1261872" cy="1261872"/>
          </a:xfrm>
          <a:prstGeom prst="rect">
            <a:avLst/>
          </a:prstGeom>
        </p:spPr>
      </p:pic>
      <p:pic>
        <p:nvPicPr>
          <p:cNvPr id="141" name="Graphic 96">
            <a:extLst>
              <a:ext uri="{FF2B5EF4-FFF2-40B4-BE49-F238E27FC236}">
                <a16:creationId xmlns:a16="http://schemas.microsoft.com/office/drawing/2014/main" id="{B0B8174D-0131-0D44-BE6A-A532300D200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549433" y="7695956"/>
            <a:ext cx="1261872" cy="1261872"/>
          </a:xfrm>
          <a:prstGeom prst="rect">
            <a:avLst/>
          </a:prstGeom>
        </p:spPr>
      </p:pic>
      <p:pic>
        <p:nvPicPr>
          <p:cNvPr id="142" name="Graphic 100">
            <a:extLst>
              <a:ext uri="{FF2B5EF4-FFF2-40B4-BE49-F238E27FC236}">
                <a16:creationId xmlns:a16="http://schemas.microsoft.com/office/drawing/2014/main" id="{A24A26EE-F1A2-7F40-8F8D-691E01522B70}"/>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542375" y="7695956"/>
            <a:ext cx="1261872" cy="1261872"/>
          </a:xfrm>
          <a:prstGeom prst="rect">
            <a:avLst/>
          </a:prstGeom>
        </p:spPr>
      </p:pic>
      <p:pic>
        <p:nvPicPr>
          <p:cNvPr id="143" name="Graphic 103">
            <a:extLst>
              <a:ext uri="{FF2B5EF4-FFF2-40B4-BE49-F238E27FC236}">
                <a16:creationId xmlns:a16="http://schemas.microsoft.com/office/drawing/2014/main" id="{C2ED52CA-C9F9-A244-9F29-C8F85058DB1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535317" y="7695956"/>
            <a:ext cx="1261872" cy="1261872"/>
          </a:xfrm>
          <a:prstGeom prst="rect">
            <a:avLst/>
          </a:prstGeom>
        </p:spPr>
      </p:pic>
      <p:pic>
        <p:nvPicPr>
          <p:cNvPr id="144" name="Graphic 105">
            <a:extLst>
              <a:ext uri="{FF2B5EF4-FFF2-40B4-BE49-F238E27FC236}">
                <a16:creationId xmlns:a16="http://schemas.microsoft.com/office/drawing/2014/main" id="{0962EF5D-5008-D241-AA17-482ABAB8E11B}"/>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9528259" y="7695956"/>
            <a:ext cx="1261872" cy="1261872"/>
          </a:xfrm>
          <a:prstGeom prst="rect">
            <a:avLst/>
          </a:prstGeom>
        </p:spPr>
      </p:pic>
      <p:pic>
        <p:nvPicPr>
          <p:cNvPr id="145" name="Graphic 107">
            <a:extLst>
              <a:ext uri="{FF2B5EF4-FFF2-40B4-BE49-F238E27FC236}">
                <a16:creationId xmlns:a16="http://schemas.microsoft.com/office/drawing/2014/main" id="{A35379D0-85CC-6345-BFD7-CB2B114E93B6}"/>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1521201" y="7695956"/>
            <a:ext cx="1261872" cy="1261872"/>
          </a:xfrm>
          <a:prstGeom prst="rect">
            <a:avLst/>
          </a:prstGeom>
        </p:spPr>
      </p:pic>
      <p:pic>
        <p:nvPicPr>
          <p:cNvPr id="146" name="Graphic 109">
            <a:extLst>
              <a:ext uri="{FF2B5EF4-FFF2-40B4-BE49-F238E27FC236}">
                <a16:creationId xmlns:a16="http://schemas.microsoft.com/office/drawing/2014/main" id="{3F4DFC92-4A4C-3941-9C34-A2F0074305C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3514143" y="7699571"/>
            <a:ext cx="1261872" cy="1261872"/>
          </a:xfrm>
          <a:prstGeom prst="rect">
            <a:avLst/>
          </a:prstGeom>
        </p:spPr>
      </p:pic>
      <p:pic>
        <p:nvPicPr>
          <p:cNvPr id="147" name="Graphic 111">
            <a:extLst>
              <a:ext uri="{FF2B5EF4-FFF2-40B4-BE49-F238E27FC236}">
                <a16:creationId xmlns:a16="http://schemas.microsoft.com/office/drawing/2014/main" id="{48D81AF9-CD02-6547-806A-C6FAC2DDEFF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5507085" y="7695956"/>
            <a:ext cx="1261872" cy="1261872"/>
          </a:xfrm>
          <a:prstGeom prst="rect">
            <a:avLst/>
          </a:prstGeom>
        </p:spPr>
      </p:pic>
      <p:pic>
        <p:nvPicPr>
          <p:cNvPr id="148" name="Graphic 113">
            <a:extLst>
              <a:ext uri="{FF2B5EF4-FFF2-40B4-BE49-F238E27FC236}">
                <a16:creationId xmlns:a16="http://schemas.microsoft.com/office/drawing/2014/main" id="{F1F95210-2FE1-CA4E-BA12-82A2D975F38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7495535" y="7695956"/>
            <a:ext cx="1261872" cy="1261872"/>
          </a:xfrm>
          <a:prstGeom prst="rect">
            <a:avLst/>
          </a:prstGeom>
        </p:spPr>
      </p:pic>
      <p:pic>
        <p:nvPicPr>
          <p:cNvPr id="149" name="Graphic 115">
            <a:extLst>
              <a:ext uri="{FF2B5EF4-FFF2-40B4-BE49-F238E27FC236}">
                <a16:creationId xmlns:a16="http://schemas.microsoft.com/office/drawing/2014/main" id="{757486B2-B29F-684C-8E42-A3F1CF695287}"/>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9492969" y="7695956"/>
            <a:ext cx="1261872" cy="1261872"/>
          </a:xfrm>
          <a:prstGeom prst="rect">
            <a:avLst/>
          </a:prstGeom>
        </p:spPr>
      </p:pic>
      <p:pic>
        <p:nvPicPr>
          <p:cNvPr id="150" name="Graphic 117">
            <a:extLst>
              <a:ext uri="{FF2B5EF4-FFF2-40B4-BE49-F238E27FC236}">
                <a16:creationId xmlns:a16="http://schemas.microsoft.com/office/drawing/2014/main" id="{6D1B232C-9648-ED4A-A557-733CA586F755}"/>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21485911" y="7695956"/>
            <a:ext cx="1261872" cy="1261872"/>
          </a:xfrm>
          <a:prstGeom prst="rect">
            <a:avLst/>
          </a:prstGeom>
        </p:spPr>
      </p:pic>
      <p:pic>
        <p:nvPicPr>
          <p:cNvPr id="151" name="Graphic 119">
            <a:extLst>
              <a:ext uri="{FF2B5EF4-FFF2-40B4-BE49-F238E27FC236}">
                <a16:creationId xmlns:a16="http://schemas.microsoft.com/office/drawing/2014/main" id="{DDC236B4-ED00-EA44-961A-DF97323732E8}"/>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560716" y="9673986"/>
            <a:ext cx="1261872" cy="1261872"/>
          </a:xfrm>
          <a:prstGeom prst="rect">
            <a:avLst/>
          </a:prstGeom>
        </p:spPr>
      </p:pic>
      <p:pic>
        <p:nvPicPr>
          <p:cNvPr id="152" name="Graphic 121">
            <a:extLst>
              <a:ext uri="{FF2B5EF4-FFF2-40B4-BE49-F238E27FC236}">
                <a16:creationId xmlns:a16="http://schemas.microsoft.com/office/drawing/2014/main" id="{9EBA2283-605C-0646-93CC-E5D010587064}"/>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3549433" y="9673986"/>
            <a:ext cx="1261872" cy="1261872"/>
          </a:xfrm>
          <a:prstGeom prst="rect">
            <a:avLst/>
          </a:prstGeom>
        </p:spPr>
      </p:pic>
      <p:pic>
        <p:nvPicPr>
          <p:cNvPr id="153" name="Graphic 123">
            <a:extLst>
              <a:ext uri="{FF2B5EF4-FFF2-40B4-BE49-F238E27FC236}">
                <a16:creationId xmlns:a16="http://schemas.microsoft.com/office/drawing/2014/main" id="{49DE2F4D-2777-FD45-96B7-A910E877B60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5538150" y="9673986"/>
            <a:ext cx="1261872" cy="1261872"/>
          </a:xfrm>
          <a:prstGeom prst="rect">
            <a:avLst/>
          </a:prstGeom>
        </p:spPr>
      </p:pic>
      <p:pic>
        <p:nvPicPr>
          <p:cNvPr id="154" name="Graphic 125">
            <a:extLst>
              <a:ext uri="{FF2B5EF4-FFF2-40B4-BE49-F238E27FC236}">
                <a16:creationId xmlns:a16="http://schemas.microsoft.com/office/drawing/2014/main" id="{09183135-5CCE-8C45-AB37-E6B7EC17DC8C}"/>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526867" y="9673986"/>
            <a:ext cx="1261872" cy="1261872"/>
          </a:xfrm>
          <a:prstGeom prst="rect">
            <a:avLst/>
          </a:prstGeom>
        </p:spPr>
      </p:pic>
      <p:pic>
        <p:nvPicPr>
          <p:cNvPr id="155" name="Graphic 127">
            <a:extLst>
              <a:ext uri="{FF2B5EF4-FFF2-40B4-BE49-F238E27FC236}">
                <a16:creationId xmlns:a16="http://schemas.microsoft.com/office/drawing/2014/main" id="{5F801757-685D-A74A-9520-BF069975959B}"/>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515584" y="9673986"/>
            <a:ext cx="1261872" cy="1261872"/>
          </a:xfrm>
          <a:prstGeom prst="rect">
            <a:avLst/>
          </a:prstGeom>
        </p:spPr>
      </p:pic>
      <p:pic>
        <p:nvPicPr>
          <p:cNvPr id="156" name="Graphic 129">
            <a:extLst>
              <a:ext uri="{FF2B5EF4-FFF2-40B4-BE49-F238E27FC236}">
                <a16:creationId xmlns:a16="http://schemas.microsoft.com/office/drawing/2014/main" id="{745616E2-4050-4242-A9DA-B37322A953C1}"/>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1521201" y="9673986"/>
            <a:ext cx="1261872" cy="1261872"/>
          </a:xfrm>
          <a:prstGeom prst="rect">
            <a:avLst/>
          </a:prstGeom>
        </p:spPr>
      </p:pic>
      <p:pic>
        <p:nvPicPr>
          <p:cNvPr id="157" name="Graphic 131">
            <a:extLst>
              <a:ext uri="{FF2B5EF4-FFF2-40B4-BE49-F238E27FC236}">
                <a16:creationId xmlns:a16="http://schemas.microsoft.com/office/drawing/2014/main" id="{847BAD1D-A211-2740-9D9D-B13DC2BBC289}"/>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3526818" y="9673986"/>
            <a:ext cx="1261872" cy="1261872"/>
          </a:xfrm>
          <a:prstGeom prst="rect">
            <a:avLst/>
          </a:prstGeom>
        </p:spPr>
      </p:pic>
      <p:pic>
        <p:nvPicPr>
          <p:cNvPr id="158" name="Graphic 133">
            <a:extLst>
              <a:ext uri="{FF2B5EF4-FFF2-40B4-BE49-F238E27FC236}">
                <a16:creationId xmlns:a16="http://schemas.microsoft.com/office/drawing/2014/main" id="{D20246DC-3184-FC43-899B-52AFE56ECFD9}"/>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507085" y="9673986"/>
            <a:ext cx="1261872" cy="1261872"/>
          </a:xfrm>
          <a:prstGeom prst="rect">
            <a:avLst/>
          </a:prstGeom>
        </p:spPr>
      </p:pic>
      <p:pic>
        <p:nvPicPr>
          <p:cNvPr id="159" name="Graphic 135">
            <a:extLst>
              <a:ext uri="{FF2B5EF4-FFF2-40B4-BE49-F238E27FC236}">
                <a16:creationId xmlns:a16="http://schemas.microsoft.com/office/drawing/2014/main" id="{EA991A21-7709-9846-A747-828D0BADDB7E}"/>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7495535" y="9673986"/>
            <a:ext cx="1261872" cy="1261872"/>
          </a:xfrm>
          <a:prstGeom prst="rect">
            <a:avLst/>
          </a:prstGeom>
        </p:spPr>
      </p:pic>
      <p:pic>
        <p:nvPicPr>
          <p:cNvPr id="160" name="Graphic 137">
            <a:extLst>
              <a:ext uri="{FF2B5EF4-FFF2-40B4-BE49-F238E27FC236}">
                <a16:creationId xmlns:a16="http://schemas.microsoft.com/office/drawing/2014/main" id="{6ABFB0D7-2997-F44E-8FB0-1BE5C704016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9483985" y="9673986"/>
            <a:ext cx="1261872" cy="1261872"/>
          </a:xfrm>
          <a:prstGeom prst="rect">
            <a:avLst/>
          </a:prstGeom>
        </p:spPr>
      </p:pic>
      <p:pic>
        <p:nvPicPr>
          <p:cNvPr id="161" name="Graphic 139">
            <a:extLst>
              <a:ext uri="{FF2B5EF4-FFF2-40B4-BE49-F238E27FC236}">
                <a16:creationId xmlns:a16="http://schemas.microsoft.com/office/drawing/2014/main" id="{B63A42CB-6743-C84B-A550-5C4CCB890D1B}"/>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1472435" y="9673986"/>
            <a:ext cx="1261872" cy="1261872"/>
          </a:xfrm>
          <a:prstGeom prst="rect">
            <a:avLst/>
          </a:prstGeom>
        </p:spPr>
      </p:pic>
      <p:sp>
        <p:nvSpPr>
          <p:cNvPr id="2" name="Title 1">
            <a:extLst>
              <a:ext uri="{FF2B5EF4-FFF2-40B4-BE49-F238E27FC236}">
                <a16:creationId xmlns:a16="http://schemas.microsoft.com/office/drawing/2014/main" id="{3D960D1D-0369-D193-4268-AA265CE4D990}"/>
              </a:ext>
            </a:extLst>
          </p:cNvPr>
          <p:cNvSpPr>
            <a:spLocks noGrp="1"/>
          </p:cNvSpPr>
          <p:nvPr>
            <p:ph type="title"/>
          </p:nvPr>
        </p:nvSpPr>
        <p:spPr>
          <a:xfrm>
            <a:off x="1231109" y="1077220"/>
            <a:ext cx="22039909" cy="923330"/>
          </a:xfrm>
        </p:spPr>
        <p:txBody>
          <a:bodyPr>
            <a:normAutofit/>
          </a:bodyPr>
          <a:lstStyle/>
          <a:p>
            <a:r>
              <a:rPr lang="en-US" dirty="0">
                <a:solidFill>
                  <a:schemeClr val="tx1"/>
                </a:solidFill>
              </a:rPr>
              <a:t>Icons for use</a:t>
            </a:r>
          </a:p>
        </p:txBody>
      </p:sp>
    </p:spTree>
    <p:extLst>
      <p:ext uri="{BB962C8B-B14F-4D97-AF65-F5344CB8AC3E}">
        <p14:creationId xmlns:p14="http://schemas.microsoft.com/office/powerpoint/2010/main" val="30647935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37E2A567-DC64-C24F-9D60-183DE337DC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20499" y="3757244"/>
            <a:ext cx="1261872" cy="1261872"/>
          </a:xfrm>
          <a:prstGeom prst="rect">
            <a:avLst/>
          </a:prstGeom>
        </p:spPr>
      </p:pic>
      <p:pic>
        <p:nvPicPr>
          <p:cNvPr id="52" name="Graphic 51">
            <a:extLst>
              <a:ext uri="{FF2B5EF4-FFF2-40B4-BE49-F238E27FC236}">
                <a16:creationId xmlns:a16="http://schemas.microsoft.com/office/drawing/2014/main" id="{6C008F2E-8D7E-FE46-B847-DBF86A10F5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3441" y="3757244"/>
            <a:ext cx="1261872" cy="1261872"/>
          </a:xfrm>
          <a:prstGeom prst="rect">
            <a:avLst/>
          </a:prstGeom>
        </p:spPr>
      </p:pic>
      <p:pic>
        <p:nvPicPr>
          <p:cNvPr id="7" name="Graphic 6">
            <a:extLst>
              <a:ext uri="{FF2B5EF4-FFF2-40B4-BE49-F238E27FC236}">
                <a16:creationId xmlns:a16="http://schemas.microsoft.com/office/drawing/2014/main" id="{DD764138-EED2-AB41-8E2F-0D37F96773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6383" y="3757244"/>
            <a:ext cx="1261872" cy="1261872"/>
          </a:xfrm>
          <a:prstGeom prst="rect">
            <a:avLst/>
          </a:prstGeom>
        </p:spPr>
      </p:pic>
      <p:pic>
        <p:nvPicPr>
          <p:cNvPr id="9" name="Graphic 8">
            <a:extLst>
              <a:ext uri="{FF2B5EF4-FFF2-40B4-BE49-F238E27FC236}">
                <a16:creationId xmlns:a16="http://schemas.microsoft.com/office/drawing/2014/main" id="{3FD21CAE-DA5E-0944-876B-CB3252A7F5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99325" y="3757244"/>
            <a:ext cx="1261872" cy="1261872"/>
          </a:xfrm>
          <a:prstGeom prst="rect">
            <a:avLst/>
          </a:prstGeom>
        </p:spPr>
      </p:pic>
      <p:pic>
        <p:nvPicPr>
          <p:cNvPr id="11" name="Graphic 10">
            <a:extLst>
              <a:ext uri="{FF2B5EF4-FFF2-40B4-BE49-F238E27FC236}">
                <a16:creationId xmlns:a16="http://schemas.microsoft.com/office/drawing/2014/main" id="{1CC84ECD-1AAE-FB43-A9D8-E7FBFB5219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92267" y="3757244"/>
            <a:ext cx="1261872" cy="1261872"/>
          </a:xfrm>
          <a:prstGeom prst="rect">
            <a:avLst/>
          </a:prstGeom>
        </p:spPr>
      </p:pic>
      <p:pic>
        <p:nvPicPr>
          <p:cNvPr id="13" name="Graphic 12">
            <a:extLst>
              <a:ext uri="{FF2B5EF4-FFF2-40B4-BE49-F238E27FC236}">
                <a16:creationId xmlns:a16="http://schemas.microsoft.com/office/drawing/2014/main" id="{4D261262-F1EA-BF48-8380-BEA8B68E3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585209" y="3757244"/>
            <a:ext cx="1261872" cy="1261872"/>
          </a:xfrm>
          <a:prstGeom prst="rect">
            <a:avLst/>
          </a:prstGeom>
        </p:spPr>
      </p:pic>
      <p:pic>
        <p:nvPicPr>
          <p:cNvPr id="15" name="Graphic 14">
            <a:extLst>
              <a:ext uri="{FF2B5EF4-FFF2-40B4-BE49-F238E27FC236}">
                <a16:creationId xmlns:a16="http://schemas.microsoft.com/office/drawing/2014/main" id="{30E25788-942D-AA43-855D-6BFC1726C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578151" y="3757244"/>
            <a:ext cx="1261872" cy="1261872"/>
          </a:xfrm>
          <a:prstGeom prst="rect">
            <a:avLst/>
          </a:prstGeom>
        </p:spPr>
      </p:pic>
      <p:pic>
        <p:nvPicPr>
          <p:cNvPr id="17" name="Graphic 16">
            <a:extLst>
              <a:ext uri="{FF2B5EF4-FFF2-40B4-BE49-F238E27FC236}">
                <a16:creationId xmlns:a16="http://schemas.microsoft.com/office/drawing/2014/main" id="{54F6A50A-DF65-9046-AD82-2D085DE7421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571093" y="3803980"/>
            <a:ext cx="1261872" cy="1261872"/>
          </a:xfrm>
          <a:prstGeom prst="rect">
            <a:avLst/>
          </a:prstGeom>
        </p:spPr>
      </p:pic>
      <p:pic>
        <p:nvPicPr>
          <p:cNvPr id="19" name="Graphic 18">
            <a:extLst>
              <a:ext uri="{FF2B5EF4-FFF2-40B4-BE49-F238E27FC236}">
                <a16:creationId xmlns:a16="http://schemas.microsoft.com/office/drawing/2014/main" id="{0BC54E9E-E8A9-B24B-A803-9CB6ADD4CA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564035" y="3803980"/>
            <a:ext cx="1261872" cy="1261872"/>
          </a:xfrm>
          <a:prstGeom prst="rect">
            <a:avLst/>
          </a:prstGeom>
        </p:spPr>
      </p:pic>
      <p:pic>
        <p:nvPicPr>
          <p:cNvPr id="21" name="Graphic 20">
            <a:extLst>
              <a:ext uri="{FF2B5EF4-FFF2-40B4-BE49-F238E27FC236}">
                <a16:creationId xmlns:a16="http://schemas.microsoft.com/office/drawing/2014/main" id="{5E44A3AC-2573-B24F-8437-C7C9A6F1317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556977" y="3829380"/>
            <a:ext cx="1261872" cy="1261872"/>
          </a:xfrm>
          <a:prstGeom prst="rect">
            <a:avLst/>
          </a:prstGeom>
        </p:spPr>
      </p:pic>
      <p:pic>
        <p:nvPicPr>
          <p:cNvPr id="23" name="Graphic 22">
            <a:extLst>
              <a:ext uri="{FF2B5EF4-FFF2-40B4-BE49-F238E27FC236}">
                <a16:creationId xmlns:a16="http://schemas.microsoft.com/office/drawing/2014/main" id="{601DCAFB-84CE-6749-85CB-F403392243F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549919" y="3829380"/>
            <a:ext cx="1261872" cy="1261872"/>
          </a:xfrm>
          <a:prstGeom prst="rect">
            <a:avLst/>
          </a:prstGeom>
        </p:spPr>
      </p:pic>
      <p:pic>
        <p:nvPicPr>
          <p:cNvPr id="73" name="Graphic 72">
            <a:extLst>
              <a:ext uri="{FF2B5EF4-FFF2-40B4-BE49-F238E27FC236}">
                <a16:creationId xmlns:a16="http://schemas.microsoft.com/office/drawing/2014/main" id="{7A08BB62-CA52-EF4D-B425-0F73A2EC888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20499" y="5735274"/>
            <a:ext cx="1261872" cy="1261872"/>
          </a:xfrm>
          <a:prstGeom prst="rect">
            <a:avLst/>
          </a:prstGeom>
        </p:spPr>
      </p:pic>
      <p:pic>
        <p:nvPicPr>
          <p:cNvPr id="27" name="Graphic 26">
            <a:extLst>
              <a:ext uri="{FF2B5EF4-FFF2-40B4-BE49-F238E27FC236}">
                <a16:creationId xmlns:a16="http://schemas.microsoft.com/office/drawing/2014/main" id="{CF26946D-9778-B24F-A51E-389FC53ED6E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613441" y="5735274"/>
            <a:ext cx="1261872" cy="1261872"/>
          </a:xfrm>
          <a:prstGeom prst="rect">
            <a:avLst/>
          </a:prstGeom>
        </p:spPr>
      </p:pic>
      <p:pic>
        <p:nvPicPr>
          <p:cNvPr id="29" name="Graphic 28">
            <a:extLst>
              <a:ext uri="{FF2B5EF4-FFF2-40B4-BE49-F238E27FC236}">
                <a16:creationId xmlns:a16="http://schemas.microsoft.com/office/drawing/2014/main" id="{D7F30545-046F-174A-8224-12F80CF72A1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06383" y="5728924"/>
            <a:ext cx="1261872" cy="1261872"/>
          </a:xfrm>
          <a:prstGeom prst="rect">
            <a:avLst/>
          </a:prstGeom>
        </p:spPr>
      </p:pic>
      <p:pic>
        <p:nvPicPr>
          <p:cNvPr id="31" name="Graphic 30">
            <a:extLst>
              <a:ext uri="{FF2B5EF4-FFF2-40B4-BE49-F238E27FC236}">
                <a16:creationId xmlns:a16="http://schemas.microsoft.com/office/drawing/2014/main" id="{83059E12-C212-6144-BA42-E4073AA9E7D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99325" y="5735274"/>
            <a:ext cx="1261872" cy="1261872"/>
          </a:xfrm>
          <a:prstGeom prst="rect">
            <a:avLst/>
          </a:prstGeom>
        </p:spPr>
      </p:pic>
      <p:sp>
        <p:nvSpPr>
          <p:cNvPr id="2" name="Title 1">
            <a:extLst>
              <a:ext uri="{FF2B5EF4-FFF2-40B4-BE49-F238E27FC236}">
                <a16:creationId xmlns:a16="http://schemas.microsoft.com/office/drawing/2014/main" id="{464D61DB-B6AF-70BC-9843-30780C1D76C6}"/>
              </a:ext>
            </a:extLst>
          </p:cNvPr>
          <p:cNvSpPr>
            <a:spLocks noGrp="1"/>
          </p:cNvSpPr>
          <p:nvPr>
            <p:ph type="title"/>
          </p:nvPr>
        </p:nvSpPr>
        <p:spPr>
          <a:xfrm>
            <a:off x="1231109" y="1077220"/>
            <a:ext cx="22039909" cy="923330"/>
          </a:xfrm>
        </p:spPr>
        <p:txBody>
          <a:bodyPr>
            <a:normAutofit/>
          </a:bodyPr>
          <a:lstStyle/>
          <a:p>
            <a:r>
              <a:rPr lang="en-US" dirty="0">
                <a:solidFill>
                  <a:schemeClr val="tx1"/>
                </a:solidFill>
              </a:rPr>
              <a:t>Icons for use</a:t>
            </a:r>
          </a:p>
        </p:txBody>
      </p:sp>
    </p:spTree>
    <p:extLst>
      <p:ext uri="{BB962C8B-B14F-4D97-AF65-F5344CB8AC3E}">
        <p14:creationId xmlns:p14="http://schemas.microsoft.com/office/powerpoint/2010/main" val="30106208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7" name="Graphic 4">
            <a:extLst>
              <a:ext uri="{FF2B5EF4-FFF2-40B4-BE49-F238E27FC236}">
                <a16:creationId xmlns:a16="http://schemas.microsoft.com/office/drawing/2014/main" id="{DEB25CDD-B523-5C45-83A3-FCCFE9490B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3495" y="3775961"/>
            <a:ext cx="1260359" cy="1260359"/>
          </a:xfrm>
          <a:prstGeom prst="rect">
            <a:avLst/>
          </a:prstGeom>
        </p:spPr>
      </p:pic>
      <p:pic>
        <p:nvPicPr>
          <p:cNvPr id="208" name="Graphic 8">
            <a:extLst>
              <a:ext uri="{FF2B5EF4-FFF2-40B4-BE49-F238E27FC236}">
                <a16:creationId xmlns:a16="http://schemas.microsoft.com/office/drawing/2014/main" id="{9EE3CFC8-4EDB-D84D-AA6E-F3187F5C16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6260" y="3775961"/>
            <a:ext cx="1261872" cy="1261872"/>
          </a:xfrm>
          <a:prstGeom prst="rect">
            <a:avLst/>
          </a:prstGeom>
        </p:spPr>
      </p:pic>
      <p:pic>
        <p:nvPicPr>
          <p:cNvPr id="210" name="Graphic 12">
            <a:extLst>
              <a:ext uri="{FF2B5EF4-FFF2-40B4-BE49-F238E27FC236}">
                <a16:creationId xmlns:a16="http://schemas.microsoft.com/office/drawing/2014/main" id="{B956A78C-C942-0E49-92FA-36ABD1495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11497" y="3774448"/>
            <a:ext cx="1261872" cy="1261872"/>
          </a:xfrm>
          <a:prstGeom prst="rect">
            <a:avLst/>
          </a:prstGeom>
        </p:spPr>
      </p:pic>
      <p:pic>
        <p:nvPicPr>
          <p:cNvPr id="211" name="Graphic 14">
            <a:extLst>
              <a:ext uri="{FF2B5EF4-FFF2-40B4-BE49-F238E27FC236}">
                <a16:creationId xmlns:a16="http://schemas.microsoft.com/office/drawing/2014/main" id="{81F39FCE-2F66-1341-88AD-43A7F5F5A7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453652" y="3774448"/>
            <a:ext cx="1261872" cy="1261872"/>
          </a:xfrm>
          <a:prstGeom prst="rect">
            <a:avLst/>
          </a:prstGeom>
        </p:spPr>
      </p:pic>
      <p:pic>
        <p:nvPicPr>
          <p:cNvPr id="212" name="Graphic 16">
            <a:extLst>
              <a:ext uri="{FF2B5EF4-FFF2-40B4-BE49-F238E27FC236}">
                <a16:creationId xmlns:a16="http://schemas.microsoft.com/office/drawing/2014/main" id="{37FE4EB7-212B-D149-A21E-2E9B127BA0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144835" y="3774448"/>
            <a:ext cx="1261872" cy="1261872"/>
          </a:xfrm>
          <a:prstGeom prst="rect">
            <a:avLst/>
          </a:prstGeom>
        </p:spPr>
      </p:pic>
      <p:pic>
        <p:nvPicPr>
          <p:cNvPr id="213" name="Graphic 18">
            <a:extLst>
              <a:ext uri="{FF2B5EF4-FFF2-40B4-BE49-F238E27FC236}">
                <a16:creationId xmlns:a16="http://schemas.microsoft.com/office/drawing/2014/main" id="{E0F17062-88A1-5245-9D2C-D3051BCDB2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298011" y="3774448"/>
            <a:ext cx="1261872" cy="1261872"/>
          </a:xfrm>
          <a:prstGeom prst="rect">
            <a:avLst/>
          </a:prstGeom>
        </p:spPr>
      </p:pic>
      <p:pic>
        <p:nvPicPr>
          <p:cNvPr id="214" name="Graphic 20">
            <a:extLst>
              <a:ext uri="{FF2B5EF4-FFF2-40B4-BE49-F238E27FC236}">
                <a16:creationId xmlns:a16="http://schemas.microsoft.com/office/drawing/2014/main" id="{F25D863E-5B4B-7C45-B2F2-6D2C92E4AE2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3495" y="5866473"/>
            <a:ext cx="1261872" cy="1261872"/>
          </a:xfrm>
          <a:prstGeom prst="rect">
            <a:avLst/>
          </a:prstGeom>
        </p:spPr>
      </p:pic>
      <p:pic>
        <p:nvPicPr>
          <p:cNvPr id="215" name="Graphic 22">
            <a:extLst>
              <a:ext uri="{FF2B5EF4-FFF2-40B4-BE49-F238E27FC236}">
                <a16:creationId xmlns:a16="http://schemas.microsoft.com/office/drawing/2014/main" id="{AD0B4C17-3DB6-A343-8FC8-B7989590E5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37533" y="5853155"/>
            <a:ext cx="1261872" cy="1261872"/>
          </a:xfrm>
          <a:prstGeom prst="rect">
            <a:avLst/>
          </a:prstGeom>
        </p:spPr>
      </p:pic>
      <p:pic>
        <p:nvPicPr>
          <p:cNvPr id="216" name="Graphic 24">
            <a:extLst>
              <a:ext uri="{FF2B5EF4-FFF2-40B4-BE49-F238E27FC236}">
                <a16:creationId xmlns:a16="http://schemas.microsoft.com/office/drawing/2014/main" id="{C94784C1-AD9D-6842-AD01-682DFE1D51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56260" y="5853155"/>
            <a:ext cx="1261872" cy="1261872"/>
          </a:xfrm>
          <a:prstGeom prst="rect">
            <a:avLst/>
          </a:prstGeom>
        </p:spPr>
      </p:pic>
      <p:pic>
        <p:nvPicPr>
          <p:cNvPr id="217" name="Graphic 26">
            <a:extLst>
              <a:ext uri="{FF2B5EF4-FFF2-40B4-BE49-F238E27FC236}">
                <a16:creationId xmlns:a16="http://schemas.microsoft.com/office/drawing/2014/main" id="{499D1DFA-663D-364B-B408-EB2219B7037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67008" y="5850129"/>
            <a:ext cx="1261872" cy="1261872"/>
          </a:xfrm>
          <a:prstGeom prst="rect">
            <a:avLst/>
          </a:prstGeom>
        </p:spPr>
      </p:pic>
      <p:pic>
        <p:nvPicPr>
          <p:cNvPr id="218" name="Graphic 28">
            <a:extLst>
              <a:ext uri="{FF2B5EF4-FFF2-40B4-BE49-F238E27FC236}">
                <a16:creationId xmlns:a16="http://schemas.microsoft.com/office/drawing/2014/main" id="{7193950A-A581-C94A-8C02-2CD4BD0DCB9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11497" y="5850129"/>
            <a:ext cx="1261872" cy="1261872"/>
          </a:xfrm>
          <a:prstGeom prst="rect">
            <a:avLst/>
          </a:prstGeom>
        </p:spPr>
      </p:pic>
      <p:pic>
        <p:nvPicPr>
          <p:cNvPr id="219" name="Graphic 34">
            <a:extLst>
              <a:ext uri="{FF2B5EF4-FFF2-40B4-BE49-F238E27FC236}">
                <a16:creationId xmlns:a16="http://schemas.microsoft.com/office/drawing/2014/main" id="{C3BC97E9-2473-104E-A39C-61FEF80A295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298011" y="5850129"/>
            <a:ext cx="1261872" cy="1261872"/>
          </a:xfrm>
          <a:prstGeom prst="rect">
            <a:avLst/>
          </a:prstGeom>
        </p:spPr>
      </p:pic>
      <p:pic>
        <p:nvPicPr>
          <p:cNvPr id="220" name="Graphic 36">
            <a:extLst>
              <a:ext uri="{FF2B5EF4-FFF2-40B4-BE49-F238E27FC236}">
                <a16:creationId xmlns:a16="http://schemas.microsoft.com/office/drawing/2014/main" id="{894ABE42-4050-0843-A850-D23F59DBC3E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144835" y="5850129"/>
            <a:ext cx="1261872" cy="1261872"/>
          </a:xfrm>
          <a:prstGeom prst="rect">
            <a:avLst/>
          </a:prstGeom>
        </p:spPr>
      </p:pic>
      <p:pic>
        <p:nvPicPr>
          <p:cNvPr id="221" name="Graphic 38">
            <a:extLst>
              <a:ext uri="{FF2B5EF4-FFF2-40B4-BE49-F238E27FC236}">
                <a16:creationId xmlns:a16="http://schemas.microsoft.com/office/drawing/2014/main" id="{4287DBD3-7F53-1247-9DD4-5ACDC34A665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8029354" y="3774448"/>
            <a:ext cx="1261872" cy="1261872"/>
          </a:xfrm>
          <a:prstGeom prst="rect">
            <a:avLst/>
          </a:prstGeom>
        </p:spPr>
      </p:pic>
      <p:pic>
        <p:nvPicPr>
          <p:cNvPr id="222" name="Graphic 40">
            <a:extLst>
              <a:ext uri="{FF2B5EF4-FFF2-40B4-BE49-F238E27FC236}">
                <a16:creationId xmlns:a16="http://schemas.microsoft.com/office/drawing/2014/main" id="{C881219E-A796-6447-A023-F3A951FEE33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029354" y="5850129"/>
            <a:ext cx="1261872" cy="1261872"/>
          </a:xfrm>
          <a:prstGeom prst="rect">
            <a:avLst/>
          </a:prstGeom>
        </p:spPr>
      </p:pic>
      <p:pic>
        <p:nvPicPr>
          <p:cNvPr id="223" name="Graphic 42">
            <a:extLst>
              <a:ext uri="{FF2B5EF4-FFF2-40B4-BE49-F238E27FC236}">
                <a16:creationId xmlns:a16="http://schemas.microsoft.com/office/drawing/2014/main" id="{FEA444D0-2664-9047-87B9-D4748680281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9913873" y="3807662"/>
            <a:ext cx="1093622" cy="1093622"/>
          </a:xfrm>
          <a:prstGeom prst="rect">
            <a:avLst/>
          </a:prstGeom>
        </p:spPr>
      </p:pic>
      <p:pic>
        <p:nvPicPr>
          <p:cNvPr id="224" name="Graphic 44">
            <a:extLst>
              <a:ext uri="{FF2B5EF4-FFF2-40B4-BE49-F238E27FC236}">
                <a16:creationId xmlns:a16="http://schemas.microsoft.com/office/drawing/2014/main" id="{0D6DC04A-1FF3-F840-B9DC-D16C5C0A6E4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867100" y="5866473"/>
            <a:ext cx="1093622" cy="1093622"/>
          </a:xfrm>
          <a:prstGeom prst="rect">
            <a:avLst/>
          </a:prstGeom>
        </p:spPr>
      </p:pic>
      <p:pic>
        <p:nvPicPr>
          <p:cNvPr id="225" name="Graphic 46">
            <a:extLst>
              <a:ext uri="{FF2B5EF4-FFF2-40B4-BE49-F238E27FC236}">
                <a16:creationId xmlns:a16="http://schemas.microsoft.com/office/drawing/2014/main" id="{11F85804-B816-6B45-8E49-4805894F6A5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2562904" y="5975725"/>
            <a:ext cx="1043368" cy="1043368"/>
          </a:xfrm>
          <a:prstGeom prst="rect">
            <a:avLst/>
          </a:prstGeom>
        </p:spPr>
      </p:pic>
      <p:pic>
        <p:nvPicPr>
          <p:cNvPr id="226" name="Graphic 50">
            <a:extLst>
              <a:ext uri="{FF2B5EF4-FFF2-40B4-BE49-F238E27FC236}">
                <a16:creationId xmlns:a16="http://schemas.microsoft.com/office/drawing/2014/main" id="{AA3071D4-5C90-254B-ACDE-182823C655D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1881592" y="5850129"/>
            <a:ext cx="953838" cy="1100583"/>
          </a:xfrm>
          <a:prstGeom prst="rect">
            <a:avLst/>
          </a:prstGeom>
        </p:spPr>
      </p:pic>
      <p:pic>
        <p:nvPicPr>
          <p:cNvPr id="227" name="Graphic 52">
            <a:extLst>
              <a:ext uri="{FF2B5EF4-FFF2-40B4-BE49-F238E27FC236}">
                <a16:creationId xmlns:a16="http://schemas.microsoft.com/office/drawing/2014/main" id="{D38A2503-C022-984A-AFC1-4ED73B8329D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1741808" y="3774448"/>
            <a:ext cx="1261872" cy="1261872"/>
          </a:xfrm>
          <a:prstGeom prst="rect">
            <a:avLst/>
          </a:prstGeom>
        </p:spPr>
      </p:pic>
      <p:pic>
        <p:nvPicPr>
          <p:cNvPr id="228" name="Graphic 54">
            <a:extLst>
              <a:ext uri="{FF2B5EF4-FFF2-40B4-BE49-F238E27FC236}">
                <a16:creationId xmlns:a16="http://schemas.microsoft.com/office/drawing/2014/main" id="{09A22423-CC06-DA47-A5D7-82C22925BFC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383495" y="7958498"/>
            <a:ext cx="1261872" cy="1261872"/>
          </a:xfrm>
          <a:prstGeom prst="rect">
            <a:avLst/>
          </a:prstGeom>
        </p:spPr>
      </p:pic>
      <p:pic>
        <p:nvPicPr>
          <p:cNvPr id="229" name="Graphic 56">
            <a:extLst>
              <a:ext uri="{FF2B5EF4-FFF2-40B4-BE49-F238E27FC236}">
                <a16:creationId xmlns:a16="http://schemas.microsoft.com/office/drawing/2014/main" id="{5CE64F04-B60B-B649-B236-230A2FE8420E}"/>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113325" y="7925284"/>
            <a:ext cx="1261872" cy="1261872"/>
          </a:xfrm>
          <a:prstGeom prst="rect">
            <a:avLst/>
          </a:prstGeom>
        </p:spPr>
      </p:pic>
      <p:pic>
        <p:nvPicPr>
          <p:cNvPr id="230" name="Graphic 58">
            <a:extLst>
              <a:ext uri="{FF2B5EF4-FFF2-40B4-BE49-F238E27FC236}">
                <a16:creationId xmlns:a16="http://schemas.microsoft.com/office/drawing/2014/main" id="{D184DE33-6C61-334F-A79B-4EAEF1F6FA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54747" y="7925284"/>
            <a:ext cx="1261872" cy="1261872"/>
          </a:xfrm>
          <a:prstGeom prst="rect">
            <a:avLst/>
          </a:prstGeom>
        </p:spPr>
      </p:pic>
      <p:pic>
        <p:nvPicPr>
          <p:cNvPr id="231" name="Graphic 60">
            <a:extLst>
              <a:ext uri="{FF2B5EF4-FFF2-40B4-BE49-F238E27FC236}">
                <a16:creationId xmlns:a16="http://schemas.microsoft.com/office/drawing/2014/main" id="{D7DD762B-F10E-9D4D-A9B2-83F05F107C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767008" y="7925284"/>
            <a:ext cx="1261872" cy="1261872"/>
          </a:xfrm>
          <a:prstGeom prst="rect">
            <a:avLst/>
          </a:prstGeom>
        </p:spPr>
      </p:pic>
      <p:pic>
        <p:nvPicPr>
          <p:cNvPr id="232" name="Graphic 62">
            <a:extLst>
              <a:ext uri="{FF2B5EF4-FFF2-40B4-BE49-F238E27FC236}">
                <a16:creationId xmlns:a16="http://schemas.microsoft.com/office/drawing/2014/main" id="{1C81ACBA-6780-6C4F-97E4-4B3A6E86935A}"/>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06958" y="7925284"/>
            <a:ext cx="1261872" cy="1261872"/>
          </a:xfrm>
          <a:prstGeom prst="rect">
            <a:avLst/>
          </a:prstGeom>
        </p:spPr>
      </p:pic>
      <p:pic>
        <p:nvPicPr>
          <p:cNvPr id="233" name="Graphic 64">
            <a:extLst>
              <a:ext uri="{FF2B5EF4-FFF2-40B4-BE49-F238E27FC236}">
                <a16:creationId xmlns:a16="http://schemas.microsoft.com/office/drawing/2014/main" id="{A2D8D396-0339-7449-83CB-AAFD90E85422}"/>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2444574" y="7925284"/>
            <a:ext cx="1261872" cy="1261872"/>
          </a:xfrm>
          <a:prstGeom prst="rect">
            <a:avLst/>
          </a:prstGeom>
        </p:spPr>
      </p:pic>
      <p:pic>
        <p:nvPicPr>
          <p:cNvPr id="234" name="Graphic 66">
            <a:extLst>
              <a:ext uri="{FF2B5EF4-FFF2-40B4-BE49-F238E27FC236}">
                <a16:creationId xmlns:a16="http://schemas.microsoft.com/office/drawing/2014/main" id="{060593B0-B475-9A4E-B3C9-B87AB31A2F89}"/>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284394" y="7925284"/>
            <a:ext cx="1261872" cy="1261872"/>
          </a:xfrm>
          <a:prstGeom prst="rect">
            <a:avLst/>
          </a:prstGeom>
        </p:spPr>
      </p:pic>
      <p:pic>
        <p:nvPicPr>
          <p:cNvPr id="235" name="Graphic 68">
            <a:extLst>
              <a:ext uri="{FF2B5EF4-FFF2-40B4-BE49-F238E27FC236}">
                <a16:creationId xmlns:a16="http://schemas.microsoft.com/office/drawing/2014/main" id="{02658BF4-92F1-A047-A6B8-81831E5BFD3E}"/>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6126679" y="7925284"/>
            <a:ext cx="1261872" cy="1261872"/>
          </a:xfrm>
          <a:prstGeom prst="rect">
            <a:avLst/>
          </a:prstGeom>
        </p:spPr>
      </p:pic>
      <p:pic>
        <p:nvPicPr>
          <p:cNvPr id="236" name="Graphic 70">
            <a:extLst>
              <a:ext uri="{FF2B5EF4-FFF2-40B4-BE49-F238E27FC236}">
                <a16:creationId xmlns:a16="http://schemas.microsoft.com/office/drawing/2014/main" id="{DA028EBE-2957-B844-BA4A-12BC1C1180A7}"/>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8006659" y="7925284"/>
            <a:ext cx="1261872" cy="1261872"/>
          </a:xfrm>
          <a:prstGeom prst="rect">
            <a:avLst/>
          </a:prstGeom>
        </p:spPr>
      </p:pic>
      <p:pic>
        <p:nvPicPr>
          <p:cNvPr id="237" name="Graphic 72">
            <a:extLst>
              <a:ext uri="{FF2B5EF4-FFF2-40B4-BE49-F238E27FC236}">
                <a16:creationId xmlns:a16="http://schemas.microsoft.com/office/drawing/2014/main" id="{8E13D7CB-9F8C-5542-9281-F66EBE7B6FD1}"/>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9867100" y="7925284"/>
            <a:ext cx="1261872" cy="1261872"/>
          </a:xfrm>
          <a:prstGeom prst="rect">
            <a:avLst/>
          </a:prstGeom>
        </p:spPr>
      </p:pic>
      <p:pic>
        <p:nvPicPr>
          <p:cNvPr id="238" name="Graphic 74">
            <a:extLst>
              <a:ext uri="{FF2B5EF4-FFF2-40B4-BE49-F238E27FC236}">
                <a16:creationId xmlns:a16="http://schemas.microsoft.com/office/drawing/2014/main" id="{6ED87946-F163-A146-87AF-1FBBE5E2B6C6}"/>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1657683" y="7925284"/>
            <a:ext cx="1261872" cy="1261872"/>
          </a:xfrm>
          <a:prstGeom prst="rect">
            <a:avLst/>
          </a:prstGeom>
        </p:spPr>
      </p:pic>
      <p:pic>
        <p:nvPicPr>
          <p:cNvPr id="239" name="Graphic 76">
            <a:extLst>
              <a:ext uri="{FF2B5EF4-FFF2-40B4-BE49-F238E27FC236}">
                <a16:creationId xmlns:a16="http://schemas.microsoft.com/office/drawing/2014/main" id="{32F09271-3610-BC4F-BEF3-4521FA6C437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383495" y="10034179"/>
            <a:ext cx="1261872" cy="1261872"/>
          </a:xfrm>
          <a:prstGeom prst="rect">
            <a:avLst/>
          </a:prstGeom>
        </p:spPr>
      </p:pic>
      <p:pic>
        <p:nvPicPr>
          <p:cNvPr id="240" name="Graphic 78">
            <a:extLst>
              <a:ext uri="{FF2B5EF4-FFF2-40B4-BE49-F238E27FC236}">
                <a16:creationId xmlns:a16="http://schemas.microsoft.com/office/drawing/2014/main" id="{19E60179-3179-524B-9FCB-80A1A87A56DC}"/>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5113325" y="10034179"/>
            <a:ext cx="1261872" cy="1261872"/>
          </a:xfrm>
          <a:prstGeom prst="rect">
            <a:avLst/>
          </a:prstGeom>
        </p:spPr>
      </p:pic>
      <p:pic>
        <p:nvPicPr>
          <p:cNvPr id="241" name="Graphic 82">
            <a:extLst>
              <a:ext uri="{FF2B5EF4-FFF2-40B4-BE49-F238E27FC236}">
                <a16:creationId xmlns:a16="http://schemas.microsoft.com/office/drawing/2014/main" id="{BDBADD18-2E99-B241-A48E-627DB96314D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954747" y="10034179"/>
            <a:ext cx="1261872" cy="1261872"/>
          </a:xfrm>
          <a:prstGeom prst="rect">
            <a:avLst/>
          </a:prstGeom>
        </p:spPr>
      </p:pic>
      <p:pic>
        <p:nvPicPr>
          <p:cNvPr id="242" name="Graphic 84">
            <a:extLst>
              <a:ext uri="{FF2B5EF4-FFF2-40B4-BE49-F238E27FC236}">
                <a16:creationId xmlns:a16="http://schemas.microsoft.com/office/drawing/2014/main" id="{33D5AFD0-1387-4F4D-AE46-CA29744A0829}"/>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8767008" y="10000439"/>
            <a:ext cx="1261872" cy="1261872"/>
          </a:xfrm>
          <a:prstGeom prst="rect">
            <a:avLst/>
          </a:prstGeom>
        </p:spPr>
      </p:pic>
      <p:pic>
        <p:nvPicPr>
          <p:cNvPr id="243" name="Graphic 86">
            <a:extLst>
              <a:ext uri="{FF2B5EF4-FFF2-40B4-BE49-F238E27FC236}">
                <a16:creationId xmlns:a16="http://schemas.microsoft.com/office/drawing/2014/main" id="{EC5216F9-3397-5F45-8A29-8BE19DFC434E}"/>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85776" y="10000439"/>
            <a:ext cx="1261872" cy="1261872"/>
          </a:xfrm>
          <a:prstGeom prst="rect">
            <a:avLst/>
          </a:prstGeom>
        </p:spPr>
      </p:pic>
      <p:pic>
        <p:nvPicPr>
          <p:cNvPr id="244" name="Graphic 88">
            <a:extLst>
              <a:ext uri="{FF2B5EF4-FFF2-40B4-BE49-F238E27FC236}">
                <a16:creationId xmlns:a16="http://schemas.microsoft.com/office/drawing/2014/main" id="{417653F8-54BC-F246-8C0A-4A096354FB76}"/>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2453652" y="10034179"/>
            <a:ext cx="1261872" cy="1261872"/>
          </a:xfrm>
          <a:prstGeom prst="rect">
            <a:avLst/>
          </a:prstGeom>
        </p:spPr>
      </p:pic>
      <p:pic>
        <p:nvPicPr>
          <p:cNvPr id="245" name="Graphic 90">
            <a:extLst>
              <a:ext uri="{FF2B5EF4-FFF2-40B4-BE49-F238E27FC236}">
                <a16:creationId xmlns:a16="http://schemas.microsoft.com/office/drawing/2014/main" id="{DC17FDC7-0793-4A4C-A8CA-D874D3B0F8B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298011" y="10000439"/>
            <a:ext cx="1261872" cy="1261872"/>
          </a:xfrm>
          <a:prstGeom prst="rect">
            <a:avLst/>
          </a:prstGeom>
        </p:spPr>
      </p:pic>
      <p:pic>
        <p:nvPicPr>
          <p:cNvPr id="246" name="Graphic 93">
            <a:extLst>
              <a:ext uri="{FF2B5EF4-FFF2-40B4-BE49-F238E27FC236}">
                <a16:creationId xmlns:a16="http://schemas.microsoft.com/office/drawing/2014/main" id="{98C94EE9-7863-4348-8DBE-AE35810A798F}"/>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5137533" y="3744260"/>
            <a:ext cx="1261872" cy="1261872"/>
          </a:xfrm>
          <a:prstGeom prst="rect">
            <a:avLst/>
          </a:prstGeom>
        </p:spPr>
      </p:pic>
      <p:pic>
        <p:nvPicPr>
          <p:cNvPr id="247" name="Graphic 95">
            <a:extLst>
              <a:ext uri="{FF2B5EF4-FFF2-40B4-BE49-F238E27FC236}">
                <a16:creationId xmlns:a16="http://schemas.microsoft.com/office/drawing/2014/main" id="{A38DAA95-C5EB-3A48-B2D6-3928E224BCBB}"/>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6170556" y="10000439"/>
            <a:ext cx="1261872" cy="1261872"/>
          </a:xfrm>
          <a:prstGeom prst="rect">
            <a:avLst/>
          </a:prstGeom>
        </p:spPr>
      </p:pic>
      <p:pic>
        <p:nvPicPr>
          <p:cNvPr id="248" name="Graphic 97">
            <a:extLst>
              <a:ext uri="{FF2B5EF4-FFF2-40B4-BE49-F238E27FC236}">
                <a16:creationId xmlns:a16="http://schemas.microsoft.com/office/drawing/2014/main" id="{4B42E6F5-CA7D-5A48-9BCB-7D75F650E312}"/>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8029354" y="9982789"/>
            <a:ext cx="1261872" cy="1261872"/>
          </a:xfrm>
          <a:prstGeom prst="rect">
            <a:avLst/>
          </a:prstGeom>
        </p:spPr>
      </p:pic>
      <p:pic>
        <p:nvPicPr>
          <p:cNvPr id="249" name="Graphic 99">
            <a:extLst>
              <a:ext uri="{FF2B5EF4-FFF2-40B4-BE49-F238E27FC236}">
                <a16:creationId xmlns:a16="http://schemas.microsoft.com/office/drawing/2014/main" id="{94FA0FF2-2D1F-4E4D-BBEE-41FD3006C615}"/>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9867100" y="10034179"/>
            <a:ext cx="1261872" cy="1261872"/>
          </a:xfrm>
          <a:prstGeom prst="rect">
            <a:avLst/>
          </a:prstGeom>
        </p:spPr>
      </p:pic>
      <p:pic>
        <p:nvPicPr>
          <p:cNvPr id="250" name="Graphic 101">
            <a:extLst>
              <a:ext uri="{FF2B5EF4-FFF2-40B4-BE49-F238E27FC236}">
                <a16:creationId xmlns:a16="http://schemas.microsoft.com/office/drawing/2014/main" id="{64AC6CBC-2642-644E-8C83-3EB6E0E0B6CC}"/>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1657683" y="10000439"/>
            <a:ext cx="1261872" cy="1261872"/>
          </a:xfrm>
          <a:prstGeom prst="rect">
            <a:avLst/>
          </a:prstGeom>
        </p:spPr>
      </p:pic>
      <p:pic>
        <p:nvPicPr>
          <p:cNvPr id="10" name="Graphic 48">
            <a:extLst>
              <a:ext uri="{FF2B5EF4-FFF2-40B4-BE49-F238E27FC236}">
                <a16:creationId xmlns:a16="http://schemas.microsoft.com/office/drawing/2014/main" id="{92C1826D-B332-41CA-8957-2CB07A8F15E6}"/>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3266501" y="3734044"/>
            <a:ext cx="1261872" cy="1261872"/>
          </a:xfrm>
          <a:prstGeom prst="rect">
            <a:avLst/>
          </a:prstGeom>
        </p:spPr>
      </p:pic>
      <p:pic>
        <p:nvPicPr>
          <p:cNvPr id="11" name="Graphic 45">
            <a:extLst>
              <a:ext uri="{FF2B5EF4-FFF2-40B4-BE49-F238E27FC236}">
                <a16:creationId xmlns:a16="http://schemas.microsoft.com/office/drawing/2014/main" id="{C5B1047E-CC1E-4111-8376-085A7A01BB1C}"/>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3266501" y="5712074"/>
            <a:ext cx="1261872" cy="1261872"/>
          </a:xfrm>
          <a:prstGeom prst="rect">
            <a:avLst/>
          </a:prstGeom>
        </p:spPr>
      </p:pic>
      <p:pic>
        <p:nvPicPr>
          <p:cNvPr id="12" name="Graphic 92">
            <a:extLst>
              <a:ext uri="{FF2B5EF4-FFF2-40B4-BE49-F238E27FC236}">
                <a16:creationId xmlns:a16="http://schemas.microsoft.com/office/drawing/2014/main" id="{3BF8907F-B73C-46BE-905D-1C4D79BFADB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266501" y="7925284"/>
            <a:ext cx="1261872" cy="1261872"/>
          </a:xfrm>
          <a:prstGeom prst="rect">
            <a:avLst/>
          </a:prstGeom>
        </p:spPr>
      </p:pic>
      <p:pic>
        <p:nvPicPr>
          <p:cNvPr id="13" name="Graphic 119">
            <a:extLst>
              <a:ext uri="{FF2B5EF4-FFF2-40B4-BE49-F238E27FC236}">
                <a16:creationId xmlns:a16="http://schemas.microsoft.com/office/drawing/2014/main" id="{18BE7A22-C5DA-4AED-A5B7-91F74E9C8C45}"/>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270726" y="9982789"/>
            <a:ext cx="1261872" cy="1261872"/>
          </a:xfrm>
          <a:prstGeom prst="rect">
            <a:avLst/>
          </a:prstGeom>
        </p:spPr>
      </p:pic>
      <p:pic>
        <p:nvPicPr>
          <p:cNvPr id="14" name="Graphic 139">
            <a:extLst>
              <a:ext uri="{FF2B5EF4-FFF2-40B4-BE49-F238E27FC236}">
                <a16:creationId xmlns:a16="http://schemas.microsoft.com/office/drawing/2014/main" id="{D94AD383-27C2-4DE0-A350-584CAE62EE6C}"/>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8741198" y="3814347"/>
            <a:ext cx="1261872" cy="1261872"/>
          </a:xfrm>
          <a:prstGeom prst="rect">
            <a:avLst/>
          </a:prstGeom>
        </p:spPr>
      </p:pic>
      <p:sp>
        <p:nvSpPr>
          <p:cNvPr id="2" name="Title 1">
            <a:extLst>
              <a:ext uri="{FF2B5EF4-FFF2-40B4-BE49-F238E27FC236}">
                <a16:creationId xmlns:a16="http://schemas.microsoft.com/office/drawing/2014/main" id="{06411AC5-E851-75E4-F697-B2D92A088886}"/>
              </a:ext>
            </a:extLst>
          </p:cNvPr>
          <p:cNvSpPr>
            <a:spLocks noGrp="1"/>
          </p:cNvSpPr>
          <p:nvPr>
            <p:ph type="title"/>
          </p:nvPr>
        </p:nvSpPr>
        <p:spPr>
          <a:xfrm>
            <a:off x="1231109" y="1077220"/>
            <a:ext cx="22039909" cy="923330"/>
          </a:xfrm>
        </p:spPr>
        <p:txBody>
          <a:bodyPr>
            <a:normAutofit/>
          </a:bodyPr>
          <a:lstStyle/>
          <a:p>
            <a:r>
              <a:rPr lang="en-US" dirty="0">
                <a:solidFill>
                  <a:srgbClr val="F4EAE0"/>
                </a:solidFill>
              </a:rPr>
              <a:t>Icons for use</a:t>
            </a:r>
          </a:p>
        </p:txBody>
      </p:sp>
    </p:spTree>
    <p:extLst>
      <p:ext uri="{BB962C8B-B14F-4D97-AF65-F5344CB8AC3E}">
        <p14:creationId xmlns:p14="http://schemas.microsoft.com/office/powerpoint/2010/main" val="6907067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1AC5-E851-75E4-F697-B2D92A088886}"/>
              </a:ext>
            </a:extLst>
          </p:cNvPr>
          <p:cNvSpPr>
            <a:spLocks noGrp="1"/>
          </p:cNvSpPr>
          <p:nvPr>
            <p:ph type="title"/>
          </p:nvPr>
        </p:nvSpPr>
        <p:spPr>
          <a:xfrm>
            <a:off x="1231109" y="1077220"/>
            <a:ext cx="22039909" cy="923330"/>
          </a:xfrm>
        </p:spPr>
        <p:txBody>
          <a:bodyPr>
            <a:normAutofit/>
          </a:bodyPr>
          <a:lstStyle/>
          <a:p>
            <a:r>
              <a:rPr lang="en-US" dirty="0">
                <a:solidFill>
                  <a:srgbClr val="F4EAE0"/>
                </a:solidFill>
              </a:rPr>
              <a:t>Icons for use</a:t>
            </a:r>
          </a:p>
        </p:txBody>
      </p:sp>
      <p:pic>
        <p:nvPicPr>
          <p:cNvPr id="4" name="Graphic 48">
            <a:extLst>
              <a:ext uri="{FF2B5EF4-FFF2-40B4-BE49-F238E27FC236}">
                <a16:creationId xmlns:a16="http://schemas.microsoft.com/office/drawing/2014/main" id="{00F17365-57F4-06D2-B9CB-5AB7FCC85E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6491" y="3739896"/>
            <a:ext cx="1261872" cy="1261872"/>
          </a:xfrm>
          <a:prstGeom prst="rect">
            <a:avLst/>
          </a:prstGeom>
        </p:spPr>
      </p:pic>
      <p:pic>
        <p:nvPicPr>
          <p:cNvPr id="5" name="Graphic 55">
            <a:extLst>
              <a:ext uri="{FF2B5EF4-FFF2-40B4-BE49-F238E27FC236}">
                <a16:creationId xmlns:a16="http://schemas.microsoft.com/office/drawing/2014/main" id="{014048F7-3493-14F5-002C-3C4CAF38EC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9433" y="3739896"/>
            <a:ext cx="1261872" cy="1261872"/>
          </a:xfrm>
          <a:prstGeom prst="rect">
            <a:avLst/>
          </a:prstGeom>
        </p:spPr>
      </p:pic>
      <p:pic>
        <p:nvPicPr>
          <p:cNvPr id="6" name="Graphic 9">
            <a:extLst>
              <a:ext uri="{FF2B5EF4-FFF2-40B4-BE49-F238E27FC236}">
                <a16:creationId xmlns:a16="http://schemas.microsoft.com/office/drawing/2014/main" id="{B8E429AA-52E1-F3C4-7FD9-8DBDF4D521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2375" y="3739896"/>
            <a:ext cx="1261872" cy="1261872"/>
          </a:xfrm>
          <a:prstGeom prst="rect">
            <a:avLst/>
          </a:prstGeom>
        </p:spPr>
      </p:pic>
      <p:pic>
        <p:nvPicPr>
          <p:cNvPr id="7" name="Graphic 13">
            <a:extLst>
              <a:ext uri="{FF2B5EF4-FFF2-40B4-BE49-F238E27FC236}">
                <a16:creationId xmlns:a16="http://schemas.microsoft.com/office/drawing/2014/main" id="{04328570-EFD3-D9EB-1522-A30806E650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5317" y="3739896"/>
            <a:ext cx="1261872" cy="1261872"/>
          </a:xfrm>
          <a:prstGeom prst="rect">
            <a:avLst/>
          </a:prstGeom>
        </p:spPr>
      </p:pic>
      <p:pic>
        <p:nvPicPr>
          <p:cNvPr id="8" name="Graphic 17">
            <a:extLst>
              <a:ext uri="{FF2B5EF4-FFF2-40B4-BE49-F238E27FC236}">
                <a16:creationId xmlns:a16="http://schemas.microsoft.com/office/drawing/2014/main" id="{8BC90D7C-C2AB-3A4B-E7D6-3787EC20DF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28259" y="3739896"/>
            <a:ext cx="1261872" cy="1261872"/>
          </a:xfrm>
          <a:prstGeom prst="rect">
            <a:avLst/>
          </a:prstGeom>
        </p:spPr>
      </p:pic>
      <p:pic>
        <p:nvPicPr>
          <p:cNvPr id="9" name="Graphic 21">
            <a:extLst>
              <a:ext uri="{FF2B5EF4-FFF2-40B4-BE49-F238E27FC236}">
                <a16:creationId xmlns:a16="http://schemas.microsoft.com/office/drawing/2014/main" id="{6D130AB7-2867-6B05-ACE2-00AA627A05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521201" y="3739896"/>
            <a:ext cx="1261872" cy="1261872"/>
          </a:xfrm>
          <a:prstGeom prst="rect">
            <a:avLst/>
          </a:prstGeom>
        </p:spPr>
      </p:pic>
      <p:pic>
        <p:nvPicPr>
          <p:cNvPr id="15" name="Graphic 25">
            <a:extLst>
              <a:ext uri="{FF2B5EF4-FFF2-40B4-BE49-F238E27FC236}">
                <a16:creationId xmlns:a16="http://schemas.microsoft.com/office/drawing/2014/main" id="{AFD6A501-96C5-5D74-4634-E4EA8C4A8A4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514143" y="3739896"/>
            <a:ext cx="1261872" cy="1261872"/>
          </a:xfrm>
          <a:prstGeom prst="rect">
            <a:avLst/>
          </a:prstGeom>
        </p:spPr>
      </p:pic>
      <p:pic>
        <p:nvPicPr>
          <p:cNvPr id="16" name="Graphic 29">
            <a:extLst>
              <a:ext uri="{FF2B5EF4-FFF2-40B4-BE49-F238E27FC236}">
                <a16:creationId xmlns:a16="http://schemas.microsoft.com/office/drawing/2014/main" id="{46466C97-E00D-75E9-B241-0863D8E99E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507085" y="3739896"/>
            <a:ext cx="1261872" cy="1261872"/>
          </a:xfrm>
          <a:prstGeom prst="rect">
            <a:avLst/>
          </a:prstGeom>
        </p:spPr>
      </p:pic>
      <p:pic>
        <p:nvPicPr>
          <p:cNvPr id="17" name="Graphic 31">
            <a:extLst>
              <a:ext uri="{FF2B5EF4-FFF2-40B4-BE49-F238E27FC236}">
                <a16:creationId xmlns:a16="http://schemas.microsoft.com/office/drawing/2014/main" id="{3AC3003B-5923-FC9C-4987-E8DEBBF7E64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500027" y="3739896"/>
            <a:ext cx="1261872" cy="1261872"/>
          </a:xfrm>
          <a:prstGeom prst="rect">
            <a:avLst/>
          </a:prstGeom>
        </p:spPr>
      </p:pic>
      <p:pic>
        <p:nvPicPr>
          <p:cNvPr id="18" name="Graphic 37">
            <a:extLst>
              <a:ext uri="{FF2B5EF4-FFF2-40B4-BE49-F238E27FC236}">
                <a16:creationId xmlns:a16="http://schemas.microsoft.com/office/drawing/2014/main" id="{A11B27B4-2C0C-24E8-0839-292F62BFC25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492969" y="3739896"/>
            <a:ext cx="1261872" cy="1261872"/>
          </a:xfrm>
          <a:prstGeom prst="rect">
            <a:avLst/>
          </a:prstGeom>
        </p:spPr>
      </p:pic>
      <p:pic>
        <p:nvPicPr>
          <p:cNvPr id="19" name="Graphic 41">
            <a:extLst>
              <a:ext uri="{FF2B5EF4-FFF2-40B4-BE49-F238E27FC236}">
                <a16:creationId xmlns:a16="http://schemas.microsoft.com/office/drawing/2014/main" id="{9FAB4D1B-50C0-C1B2-7178-0FEB9683460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485911" y="3739896"/>
            <a:ext cx="1261872" cy="1261872"/>
          </a:xfrm>
          <a:prstGeom prst="rect">
            <a:avLst/>
          </a:prstGeom>
        </p:spPr>
      </p:pic>
      <p:pic>
        <p:nvPicPr>
          <p:cNvPr id="20" name="Graphic 45">
            <a:extLst>
              <a:ext uri="{FF2B5EF4-FFF2-40B4-BE49-F238E27FC236}">
                <a16:creationId xmlns:a16="http://schemas.microsoft.com/office/drawing/2014/main" id="{692E6383-1E30-4B0D-6843-83612DC9BFF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56491" y="5717926"/>
            <a:ext cx="1261872" cy="1261872"/>
          </a:xfrm>
          <a:prstGeom prst="rect">
            <a:avLst/>
          </a:prstGeom>
        </p:spPr>
      </p:pic>
      <p:pic>
        <p:nvPicPr>
          <p:cNvPr id="21" name="Graphic 49">
            <a:extLst>
              <a:ext uri="{FF2B5EF4-FFF2-40B4-BE49-F238E27FC236}">
                <a16:creationId xmlns:a16="http://schemas.microsoft.com/office/drawing/2014/main" id="{D0CC66A1-43F1-846B-8CBF-33E87A1A41E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549433" y="5717926"/>
            <a:ext cx="1261872" cy="1261872"/>
          </a:xfrm>
          <a:prstGeom prst="rect">
            <a:avLst/>
          </a:prstGeom>
        </p:spPr>
      </p:pic>
      <p:pic>
        <p:nvPicPr>
          <p:cNvPr id="22" name="Graphic 59">
            <a:extLst>
              <a:ext uri="{FF2B5EF4-FFF2-40B4-BE49-F238E27FC236}">
                <a16:creationId xmlns:a16="http://schemas.microsoft.com/office/drawing/2014/main" id="{D0D73070-CD74-C3A8-CEDF-6D4D4CB5C0B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542375" y="5717926"/>
            <a:ext cx="1261872" cy="1261872"/>
          </a:xfrm>
          <a:prstGeom prst="rect">
            <a:avLst/>
          </a:prstGeom>
        </p:spPr>
      </p:pic>
      <p:pic>
        <p:nvPicPr>
          <p:cNvPr id="23" name="Graphic 63">
            <a:extLst>
              <a:ext uri="{FF2B5EF4-FFF2-40B4-BE49-F238E27FC236}">
                <a16:creationId xmlns:a16="http://schemas.microsoft.com/office/drawing/2014/main" id="{C5FB07D3-350A-1805-8D63-EEDC27E1A8D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5317" y="5717926"/>
            <a:ext cx="1261872" cy="1261872"/>
          </a:xfrm>
          <a:prstGeom prst="rect">
            <a:avLst/>
          </a:prstGeom>
        </p:spPr>
      </p:pic>
      <p:pic>
        <p:nvPicPr>
          <p:cNvPr id="24" name="Graphic 67">
            <a:extLst>
              <a:ext uri="{FF2B5EF4-FFF2-40B4-BE49-F238E27FC236}">
                <a16:creationId xmlns:a16="http://schemas.microsoft.com/office/drawing/2014/main" id="{91BA661D-321E-78FF-5EEC-3EA5E2A8371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528259" y="5717926"/>
            <a:ext cx="1261872" cy="1261872"/>
          </a:xfrm>
          <a:prstGeom prst="rect">
            <a:avLst/>
          </a:prstGeom>
        </p:spPr>
      </p:pic>
      <p:pic>
        <p:nvPicPr>
          <p:cNvPr id="25" name="Graphic 71">
            <a:extLst>
              <a:ext uri="{FF2B5EF4-FFF2-40B4-BE49-F238E27FC236}">
                <a16:creationId xmlns:a16="http://schemas.microsoft.com/office/drawing/2014/main" id="{F7C36D58-F676-C745-8E64-27DDABAC7C4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1521201" y="5717926"/>
            <a:ext cx="1261872" cy="1261872"/>
          </a:xfrm>
          <a:prstGeom prst="rect">
            <a:avLst/>
          </a:prstGeom>
        </p:spPr>
      </p:pic>
      <p:pic>
        <p:nvPicPr>
          <p:cNvPr id="26" name="Graphic 75">
            <a:extLst>
              <a:ext uri="{FF2B5EF4-FFF2-40B4-BE49-F238E27FC236}">
                <a16:creationId xmlns:a16="http://schemas.microsoft.com/office/drawing/2014/main" id="{A4E895CF-46EE-11BE-2076-30AD57DA775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3514143" y="5717926"/>
            <a:ext cx="1261872" cy="1261872"/>
          </a:xfrm>
          <a:prstGeom prst="rect">
            <a:avLst/>
          </a:prstGeom>
        </p:spPr>
      </p:pic>
      <p:pic>
        <p:nvPicPr>
          <p:cNvPr id="27" name="Graphic 79">
            <a:extLst>
              <a:ext uri="{FF2B5EF4-FFF2-40B4-BE49-F238E27FC236}">
                <a16:creationId xmlns:a16="http://schemas.microsoft.com/office/drawing/2014/main" id="{D2669F83-AC25-BE43-DD3D-500FF08C8A0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7500027" y="5717926"/>
            <a:ext cx="1261872" cy="1261872"/>
          </a:xfrm>
          <a:prstGeom prst="rect">
            <a:avLst/>
          </a:prstGeom>
        </p:spPr>
      </p:pic>
      <p:pic>
        <p:nvPicPr>
          <p:cNvPr id="28" name="Graphic 81">
            <a:extLst>
              <a:ext uri="{FF2B5EF4-FFF2-40B4-BE49-F238E27FC236}">
                <a16:creationId xmlns:a16="http://schemas.microsoft.com/office/drawing/2014/main" id="{A0080C51-CBF7-E458-55B7-0B55EE5A37E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507085" y="5717926"/>
            <a:ext cx="1261872" cy="1261872"/>
          </a:xfrm>
          <a:prstGeom prst="rect">
            <a:avLst/>
          </a:prstGeom>
        </p:spPr>
      </p:pic>
      <p:pic>
        <p:nvPicPr>
          <p:cNvPr id="29" name="Graphic 85">
            <a:extLst>
              <a:ext uri="{FF2B5EF4-FFF2-40B4-BE49-F238E27FC236}">
                <a16:creationId xmlns:a16="http://schemas.microsoft.com/office/drawing/2014/main" id="{30EC79FC-6372-1B50-FA30-B754321BF31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9492969" y="5717926"/>
            <a:ext cx="1261872" cy="1261872"/>
          </a:xfrm>
          <a:prstGeom prst="rect">
            <a:avLst/>
          </a:prstGeom>
        </p:spPr>
      </p:pic>
      <p:pic>
        <p:nvPicPr>
          <p:cNvPr id="30" name="Graphic 89">
            <a:extLst>
              <a:ext uri="{FF2B5EF4-FFF2-40B4-BE49-F238E27FC236}">
                <a16:creationId xmlns:a16="http://schemas.microsoft.com/office/drawing/2014/main" id="{17D36B98-6ABE-3996-5236-157C3BC1A34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1485911" y="5717926"/>
            <a:ext cx="1261872" cy="1261872"/>
          </a:xfrm>
          <a:prstGeom prst="rect">
            <a:avLst/>
          </a:prstGeom>
        </p:spPr>
      </p:pic>
      <p:pic>
        <p:nvPicPr>
          <p:cNvPr id="31" name="Graphic 92">
            <a:extLst>
              <a:ext uri="{FF2B5EF4-FFF2-40B4-BE49-F238E27FC236}">
                <a16:creationId xmlns:a16="http://schemas.microsoft.com/office/drawing/2014/main" id="{0EF952EB-F2FC-413E-ED22-66FEDB21A27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556491" y="7695956"/>
            <a:ext cx="1261872" cy="1261872"/>
          </a:xfrm>
          <a:prstGeom prst="rect">
            <a:avLst/>
          </a:prstGeom>
        </p:spPr>
      </p:pic>
      <p:pic>
        <p:nvPicPr>
          <p:cNvPr id="32" name="Graphic 96">
            <a:extLst>
              <a:ext uri="{FF2B5EF4-FFF2-40B4-BE49-F238E27FC236}">
                <a16:creationId xmlns:a16="http://schemas.microsoft.com/office/drawing/2014/main" id="{F1156759-E047-0381-7E02-D48E9851CCC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549433" y="7695956"/>
            <a:ext cx="1261872" cy="1261872"/>
          </a:xfrm>
          <a:prstGeom prst="rect">
            <a:avLst/>
          </a:prstGeom>
        </p:spPr>
      </p:pic>
      <p:pic>
        <p:nvPicPr>
          <p:cNvPr id="33" name="Graphic 100">
            <a:extLst>
              <a:ext uri="{FF2B5EF4-FFF2-40B4-BE49-F238E27FC236}">
                <a16:creationId xmlns:a16="http://schemas.microsoft.com/office/drawing/2014/main" id="{7453AB75-FE3A-DD5E-055E-33A516888E6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542375" y="7695956"/>
            <a:ext cx="1261872" cy="1261872"/>
          </a:xfrm>
          <a:prstGeom prst="rect">
            <a:avLst/>
          </a:prstGeom>
        </p:spPr>
      </p:pic>
      <p:pic>
        <p:nvPicPr>
          <p:cNvPr id="34" name="Graphic 103">
            <a:extLst>
              <a:ext uri="{FF2B5EF4-FFF2-40B4-BE49-F238E27FC236}">
                <a16:creationId xmlns:a16="http://schemas.microsoft.com/office/drawing/2014/main" id="{ADFB53EB-AC2E-DEC2-1FC2-0DB43974DD9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535317" y="7695956"/>
            <a:ext cx="1261872" cy="1261872"/>
          </a:xfrm>
          <a:prstGeom prst="rect">
            <a:avLst/>
          </a:prstGeom>
        </p:spPr>
      </p:pic>
      <p:pic>
        <p:nvPicPr>
          <p:cNvPr id="35" name="Graphic 105">
            <a:extLst>
              <a:ext uri="{FF2B5EF4-FFF2-40B4-BE49-F238E27FC236}">
                <a16:creationId xmlns:a16="http://schemas.microsoft.com/office/drawing/2014/main" id="{38F4DA3C-14B3-A760-5863-D17B90A17396}"/>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9528259" y="7695956"/>
            <a:ext cx="1261872" cy="1261872"/>
          </a:xfrm>
          <a:prstGeom prst="rect">
            <a:avLst/>
          </a:prstGeom>
        </p:spPr>
      </p:pic>
      <p:pic>
        <p:nvPicPr>
          <p:cNvPr id="36" name="Graphic 107">
            <a:extLst>
              <a:ext uri="{FF2B5EF4-FFF2-40B4-BE49-F238E27FC236}">
                <a16:creationId xmlns:a16="http://schemas.microsoft.com/office/drawing/2014/main" id="{9FB1194F-9E3B-5AE9-FFCD-DED2576FEC6F}"/>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1521201" y="7695956"/>
            <a:ext cx="1261872" cy="1261872"/>
          </a:xfrm>
          <a:prstGeom prst="rect">
            <a:avLst/>
          </a:prstGeom>
        </p:spPr>
      </p:pic>
      <p:pic>
        <p:nvPicPr>
          <p:cNvPr id="37" name="Graphic 109">
            <a:extLst>
              <a:ext uri="{FF2B5EF4-FFF2-40B4-BE49-F238E27FC236}">
                <a16:creationId xmlns:a16="http://schemas.microsoft.com/office/drawing/2014/main" id="{C26368F0-B4AA-3EB2-297C-822CD797DF9A}"/>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3514143" y="7699571"/>
            <a:ext cx="1261872" cy="1261872"/>
          </a:xfrm>
          <a:prstGeom prst="rect">
            <a:avLst/>
          </a:prstGeom>
        </p:spPr>
      </p:pic>
      <p:pic>
        <p:nvPicPr>
          <p:cNvPr id="38" name="Graphic 111">
            <a:extLst>
              <a:ext uri="{FF2B5EF4-FFF2-40B4-BE49-F238E27FC236}">
                <a16:creationId xmlns:a16="http://schemas.microsoft.com/office/drawing/2014/main" id="{60503D26-1D66-1F8A-D16D-100FF36D5569}"/>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5507085" y="7695956"/>
            <a:ext cx="1261872" cy="1261872"/>
          </a:xfrm>
          <a:prstGeom prst="rect">
            <a:avLst/>
          </a:prstGeom>
        </p:spPr>
      </p:pic>
      <p:pic>
        <p:nvPicPr>
          <p:cNvPr id="39" name="Graphic 113">
            <a:extLst>
              <a:ext uri="{FF2B5EF4-FFF2-40B4-BE49-F238E27FC236}">
                <a16:creationId xmlns:a16="http://schemas.microsoft.com/office/drawing/2014/main" id="{FA2D1E58-A72A-C3DA-35FD-10F61C017EE7}"/>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7495535" y="7695956"/>
            <a:ext cx="1261872" cy="1261872"/>
          </a:xfrm>
          <a:prstGeom prst="rect">
            <a:avLst/>
          </a:prstGeom>
        </p:spPr>
      </p:pic>
      <p:pic>
        <p:nvPicPr>
          <p:cNvPr id="40" name="Graphic 115">
            <a:extLst>
              <a:ext uri="{FF2B5EF4-FFF2-40B4-BE49-F238E27FC236}">
                <a16:creationId xmlns:a16="http://schemas.microsoft.com/office/drawing/2014/main" id="{C09FAF49-C79B-6276-1A83-995E98D2078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9492969" y="7695956"/>
            <a:ext cx="1261872" cy="1261872"/>
          </a:xfrm>
          <a:prstGeom prst="rect">
            <a:avLst/>
          </a:prstGeom>
        </p:spPr>
      </p:pic>
      <p:pic>
        <p:nvPicPr>
          <p:cNvPr id="41" name="Graphic 117">
            <a:extLst>
              <a:ext uri="{FF2B5EF4-FFF2-40B4-BE49-F238E27FC236}">
                <a16:creationId xmlns:a16="http://schemas.microsoft.com/office/drawing/2014/main" id="{FA111587-B770-442E-A31E-78195881133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21485911" y="7695956"/>
            <a:ext cx="1261872" cy="1261872"/>
          </a:xfrm>
          <a:prstGeom prst="rect">
            <a:avLst/>
          </a:prstGeom>
        </p:spPr>
      </p:pic>
      <p:pic>
        <p:nvPicPr>
          <p:cNvPr id="42" name="Graphic 119">
            <a:extLst>
              <a:ext uri="{FF2B5EF4-FFF2-40B4-BE49-F238E27FC236}">
                <a16:creationId xmlns:a16="http://schemas.microsoft.com/office/drawing/2014/main" id="{B0F37E0E-3CA4-BD3B-F616-50BABAF19ECA}"/>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560716" y="9673986"/>
            <a:ext cx="1261872" cy="1261872"/>
          </a:xfrm>
          <a:prstGeom prst="rect">
            <a:avLst/>
          </a:prstGeom>
        </p:spPr>
      </p:pic>
      <p:pic>
        <p:nvPicPr>
          <p:cNvPr id="43" name="Graphic 121">
            <a:extLst>
              <a:ext uri="{FF2B5EF4-FFF2-40B4-BE49-F238E27FC236}">
                <a16:creationId xmlns:a16="http://schemas.microsoft.com/office/drawing/2014/main" id="{90111817-A5EB-E739-E910-89B516E8C6F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3549433" y="9673986"/>
            <a:ext cx="1261872" cy="1261872"/>
          </a:xfrm>
          <a:prstGeom prst="rect">
            <a:avLst/>
          </a:prstGeom>
        </p:spPr>
      </p:pic>
      <p:pic>
        <p:nvPicPr>
          <p:cNvPr id="44" name="Graphic 123">
            <a:extLst>
              <a:ext uri="{FF2B5EF4-FFF2-40B4-BE49-F238E27FC236}">
                <a16:creationId xmlns:a16="http://schemas.microsoft.com/office/drawing/2014/main" id="{6B3FC2F7-E3D4-FF51-1039-C9B31C9B5FDC}"/>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5538150" y="9673986"/>
            <a:ext cx="1261872" cy="1261872"/>
          </a:xfrm>
          <a:prstGeom prst="rect">
            <a:avLst/>
          </a:prstGeom>
        </p:spPr>
      </p:pic>
      <p:pic>
        <p:nvPicPr>
          <p:cNvPr id="45" name="Graphic 125">
            <a:extLst>
              <a:ext uri="{FF2B5EF4-FFF2-40B4-BE49-F238E27FC236}">
                <a16:creationId xmlns:a16="http://schemas.microsoft.com/office/drawing/2014/main" id="{A303398B-E97A-773B-78FF-074FB68AAF0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526867" y="9673986"/>
            <a:ext cx="1261872" cy="1261872"/>
          </a:xfrm>
          <a:prstGeom prst="rect">
            <a:avLst/>
          </a:prstGeom>
        </p:spPr>
      </p:pic>
      <p:pic>
        <p:nvPicPr>
          <p:cNvPr id="46" name="Graphic 127">
            <a:extLst>
              <a:ext uri="{FF2B5EF4-FFF2-40B4-BE49-F238E27FC236}">
                <a16:creationId xmlns:a16="http://schemas.microsoft.com/office/drawing/2014/main" id="{3049A70F-7F1C-9E95-C42C-DDE4129C1B5F}"/>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515584" y="9673986"/>
            <a:ext cx="1261872" cy="1261872"/>
          </a:xfrm>
          <a:prstGeom prst="rect">
            <a:avLst/>
          </a:prstGeom>
        </p:spPr>
      </p:pic>
      <p:pic>
        <p:nvPicPr>
          <p:cNvPr id="47" name="Graphic 129">
            <a:extLst>
              <a:ext uri="{FF2B5EF4-FFF2-40B4-BE49-F238E27FC236}">
                <a16:creationId xmlns:a16="http://schemas.microsoft.com/office/drawing/2014/main" id="{689ECA59-3875-D206-83EE-D216712C6DCC}"/>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1521201" y="9673986"/>
            <a:ext cx="1261872" cy="1261872"/>
          </a:xfrm>
          <a:prstGeom prst="rect">
            <a:avLst/>
          </a:prstGeom>
        </p:spPr>
      </p:pic>
      <p:pic>
        <p:nvPicPr>
          <p:cNvPr id="48" name="Graphic 131">
            <a:extLst>
              <a:ext uri="{FF2B5EF4-FFF2-40B4-BE49-F238E27FC236}">
                <a16:creationId xmlns:a16="http://schemas.microsoft.com/office/drawing/2014/main" id="{3277575C-6519-FCE8-0BB3-9C7D8D0A3390}"/>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3526818" y="9673986"/>
            <a:ext cx="1261872" cy="1261872"/>
          </a:xfrm>
          <a:prstGeom prst="rect">
            <a:avLst/>
          </a:prstGeom>
        </p:spPr>
      </p:pic>
      <p:pic>
        <p:nvPicPr>
          <p:cNvPr id="49" name="Graphic 133">
            <a:extLst>
              <a:ext uri="{FF2B5EF4-FFF2-40B4-BE49-F238E27FC236}">
                <a16:creationId xmlns:a16="http://schemas.microsoft.com/office/drawing/2014/main" id="{9434A19F-93B0-1933-AC66-E5E911CE7834}"/>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507085" y="9673986"/>
            <a:ext cx="1261872" cy="1261872"/>
          </a:xfrm>
          <a:prstGeom prst="rect">
            <a:avLst/>
          </a:prstGeom>
        </p:spPr>
      </p:pic>
      <p:pic>
        <p:nvPicPr>
          <p:cNvPr id="50" name="Graphic 135">
            <a:extLst>
              <a:ext uri="{FF2B5EF4-FFF2-40B4-BE49-F238E27FC236}">
                <a16:creationId xmlns:a16="http://schemas.microsoft.com/office/drawing/2014/main" id="{0397D059-9595-A3C2-90C5-6A68742CAF3F}"/>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7495535" y="9673986"/>
            <a:ext cx="1261872" cy="1261872"/>
          </a:xfrm>
          <a:prstGeom prst="rect">
            <a:avLst/>
          </a:prstGeom>
        </p:spPr>
      </p:pic>
      <p:pic>
        <p:nvPicPr>
          <p:cNvPr id="51" name="Graphic 137">
            <a:extLst>
              <a:ext uri="{FF2B5EF4-FFF2-40B4-BE49-F238E27FC236}">
                <a16:creationId xmlns:a16="http://schemas.microsoft.com/office/drawing/2014/main" id="{757A2D60-9784-EC5A-DEE6-DE99F256A41C}"/>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9483985" y="9673986"/>
            <a:ext cx="1261872" cy="1261872"/>
          </a:xfrm>
          <a:prstGeom prst="rect">
            <a:avLst/>
          </a:prstGeom>
        </p:spPr>
      </p:pic>
      <p:pic>
        <p:nvPicPr>
          <p:cNvPr id="53" name="Graphic 139">
            <a:extLst>
              <a:ext uri="{FF2B5EF4-FFF2-40B4-BE49-F238E27FC236}">
                <a16:creationId xmlns:a16="http://schemas.microsoft.com/office/drawing/2014/main" id="{6997FB92-F783-D997-03CE-6BAB4E90BF95}"/>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1472435" y="9673986"/>
            <a:ext cx="1261872" cy="1261872"/>
          </a:xfrm>
          <a:prstGeom prst="rect">
            <a:avLst/>
          </a:prstGeom>
        </p:spPr>
      </p:pic>
    </p:spTree>
    <p:extLst>
      <p:ext uri="{BB962C8B-B14F-4D97-AF65-F5344CB8AC3E}">
        <p14:creationId xmlns:p14="http://schemas.microsoft.com/office/powerpoint/2010/main" val="31992858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1AC5-E851-75E4-F697-B2D92A088886}"/>
              </a:ext>
            </a:extLst>
          </p:cNvPr>
          <p:cNvSpPr>
            <a:spLocks noGrp="1"/>
          </p:cNvSpPr>
          <p:nvPr>
            <p:ph type="title"/>
          </p:nvPr>
        </p:nvSpPr>
        <p:spPr>
          <a:xfrm>
            <a:off x="1231109" y="1077220"/>
            <a:ext cx="22039909" cy="923330"/>
          </a:xfrm>
        </p:spPr>
        <p:txBody>
          <a:bodyPr>
            <a:normAutofit/>
          </a:bodyPr>
          <a:lstStyle/>
          <a:p>
            <a:r>
              <a:rPr lang="en-US" dirty="0">
                <a:solidFill>
                  <a:srgbClr val="F4EAE0"/>
                </a:solidFill>
              </a:rPr>
              <a:t>Icons for use</a:t>
            </a:r>
          </a:p>
        </p:txBody>
      </p:sp>
      <p:pic>
        <p:nvPicPr>
          <p:cNvPr id="10" name="Graphic 9">
            <a:extLst>
              <a:ext uri="{FF2B5EF4-FFF2-40B4-BE49-F238E27FC236}">
                <a16:creationId xmlns:a16="http://schemas.microsoft.com/office/drawing/2014/main" id="{D43C7018-3592-A61E-201B-1B0FD446C9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20499" y="3757244"/>
            <a:ext cx="1261872" cy="1261872"/>
          </a:xfrm>
          <a:prstGeom prst="rect">
            <a:avLst/>
          </a:prstGeom>
        </p:spPr>
      </p:pic>
      <p:pic>
        <p:nvPicPr>
          <p:cNvPr id="11" name="Graphic 10">
            <a:extLst>
              <a:ext uri="{FF2B5EF4-FFF2-40B4-BE49-F238E27FC236}">
                <a16:creationId xmlns:a16="http://schemas.microsoft.com/office/drawing/2014/main" id="{224B7FF3-672F-C521-BB2A-52B292985A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3441" y="3757244"/>
            <a:ext cx="1261872" cy="1261872"/>
          </a:xfrm>
          <a:prstGeom prst="rect">
            <a:avLst/>
          </a:prstGeom>
        </p:spPr>
      </p:pic>
      <p:pic>
        <p:nvPicPr>
          <p:cNvPr id="12" name="Graphic 11">
            <a:extLst>
              <a:ext uri="{FF2B5EF4-FFF2-40B4-BE49-F238E27FC236}">
                <a16:creationId xmlns:a16="http://schemas.microsoft.com/office/drawing/2014/main" id="{4F2886EA-0BE9-3E47-C30C-E3421AB500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6383" y="3757244"/>
            <a:ext cx="1261872" cy="1261872"/>
          </a:xfrm>
          <a:prstGeom prst="rect">
            <a:avLst/>
          </a:prstGeom>
        </p:spPr>
      </p:pic>
      <p:pic>
        <p:nvPicPr>
          <p:cNvPr id="13" name="Graphic 12">
            <a:extLst>
              <a:ext uri="{FF2B5EF4-FFF2-40B4-BE49-F238E27FC236}">
                <a16:creationId xmlns:a16="http://schemas.microsoft.com/office/drawing/2014/main" id="{43FF531E-004B-791D-6E77-6D2327248B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99325" y="3757244"/>
            <a:ext cx="1261872" cy="1261872"/>
          </a:xfrm>
          <a:prstGeom prst="rect">
            <a:avLst/>
          </a:prstGeom>
        </p:spPr>
      </p:pic>
      <p:pic>
        <p:nvPicPr>
          <p:cNvPr id="14" name="Graphic 13">
            <a:extLst>
              <a:ext uri="{FF2B5EF4-FFF2-40B4-BE49-F238E27FC236}">
                <a16:creationId xmlns:a16="http://schemas.microsoft.com/office/drawing/2014/main" id="{ED796FC9-F095-F0F8-5074-80DC2CA0F9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92267" y="3757244"/>
            <a:ext cx="1261872" cy="1261872"/>
          </a:xfrm>
          <a:prstGeom prst="rect">
            <a:avLst/>
          </a:prstGeom>
        </p:spPr>
      </p:pic>
      <p:pic>
        <p:nvPicPr>
          <p:cNvPr id="59" name="Graphic 58">
            <a:extLst>
              <a:ext uri="{FF2B5EF4-FFF2-40B4-BE49-F238E27FC236}">
                <a16:creationId xmlns:a16="http://schemas.microsoft.com/office/drawing/2014/main" id="{C0A56C9A-FDEF-2276-CB31-8027F79307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585209" y="3757244"/>
            <a:ext cx="1261872" cy="1261872"/>
          </a:xfrm>
          <a:prstGeom prst="rect">
            <a:avLst/>
          </a:prstGeom>
        </p:spPr>
      </p:pic>
      <p:pic>
        <p:nvPicPr>
          <p:cNvPr id="61" name="Graphic 60">
            <a:extLst>
              <a:ext uri="{FF2B5EF4-FFF2-40B4-BE49-F238E27FC236}">
                <a16:creationId xmlns:a16="http://schemas.microsoft.com/office/drawing/2014/main" id="{9FB3C8FD-599E-E779-050D-BA2817C2E8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578151" y="3757244"/>
            <a:ext cx="1261872" cy="1261872"/>
          </a:xfrm>
          <a:prstGeom prst="rect">
            <a:avLst/>
          </a:prstGeom>
        </p:spPr>
      </p:pic>
      <p:pic>
        <p:nvPicPr>
          <p:cNvPr id="63" name="Graphic 62">
            <a:extLst>
              <a:ext uri="{FF2B5EF4-FFF2-40B4-BE49-F238E27FC236}">
                <a16:creationId xmlns:a16="http://schemas.microsoft.com/office/drawing/2014/main" id="{25873750-610C-2488-3979-590E045F36A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571093" y="3803980"/>
            <a:ext cx="1261872" cy="1261872"/>
          </a:xfrm>
          <a:prstGeom prst="rect">
            <a:avLst/>
          </a:prstGeom>
        </p:spPr>
      </p:pic>
      <p:pic>
        <p:nvPicPr>
          <p:cNvPr id="65" name="Graphic 64">
            <a:extLst>
              <a:ext uri="{FF2B5EF4-FFF2-40B4-BE49-F238E27FC236}">
                <a16:creationId xmlns:a16="http://schemas.microsoft.com/office/drawing/2014/main" id="{4653C196-A005-CADE-C236-C8F518660A8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7564035" y="3803980"/>
            <a:ext cx="1261872" cy="1261872"/>
          </a:xfrm>
          <a:prstGeom prst="rect">
            <a:avLst/>
          </a:prstGeom>
        </p:spPr>
      </p:pic>
      <p:pic>
        <p:nvPicPr>
          <p:cNvPr id="67" name="Graphic 66">
            <a:extLst>
              <a:ext uri="{FF2B5EF4-FFF2-40B4-BE49-F238E27FC236}">
                <a16:creationId xmlns:a16="http://schemas.microsoft.com/office/drawing/2014/main" id="{8F56A225-BC13-1501-EF6A-AA972350918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556977" y="3829380"/>
            <a:ext cx="1261872" cy="1261872"/>
          </a:xfrm>
          <a:prstGeom prst="rect">
            <a:avLst/>
          </a:prstGeom>
        </p:spPr>
      </p:pic>
      <p:pic>
        <p:nvPicPr>
          <p:cNvPr id="69" name="Graphic 68">
            <a:extLst>
              <a:ext uri="{FF2B5EF4-FFF2-40B4-BE49-F238E27FC236}">
                <a16:creationId xmlns:a16="http://schemas.microsoft.com/office/drawing/2014/main" id="{A1429595-181E-4F4C-DD62-9AA35941D88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549919" y="3829380"/>
            <a:ext cx="1261872" cy="1261872"/>
          </a:xfrm>
          <a:prstGeom prst="rect">
            <a:avLst/>
          </a:prstGeom>
        </p:spPr>
      </p:pic>
      <p:pic>
        <p:nvPicPr>
          <p:cNvPr id="71" name="Graphic 70">
            <a:extLst>
              <a:ext uri="{FF2B5EF4-FFF2-40B4-BE49-F238E27FC236}">
                <a16:creationId xmlns:a16="http://schemas.microsoft.com/office/drawing/2014/main" id="{451DE0E8-4484-4D57-241D-D2A54BC8FB2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20499" y="5735274"/>
            <a:ext cx="1261872" cy="1261872"/>
          </a:xfrm>
          <a:prstGeom prst="rect">
            <a:avLst/>
          </a:prstGeom>
        </p:spPr>
      </p:pic>
      <p:pic>
        <p:nvPicPr>
          <p:cNvPr id="73" name="Graphic 72">
            <a:extLst>
              <a:ext uri="{FF2B5EF4-FFF2-40B4-BE49-F238E27FC236}">
                <a16:creationId xmlns:a16="http://schemas.microsoft.com/office/drawing/2014/main" id="{92238199-0308-948F-261F-61AC66A1B1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613441" y="5735274"/>
            <a:ext cx="1261872" cy="1261872"/>
          </a:xfrm>
          <a:prstGeom prst="rect">
            <a:avLst/>
          </a:prstGeom>
        </p:spPr>
      </p:pic>
      <p:pic>
        <p:nvPicPr>
          <p:cNvPr id="75" name="Graphic 74">
            <a:extLst>
              <a:ext uri="{FF2B5EF4-FFF2-40B4-BE49-F238E27FC236}">
                <a16:creationId xmlns:a16="http://schemas.microsoft.com/office/drawing/2014/main" id="{DF76CEBB-D29D-F3F3-55FA-11039D69046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06383" y="5728924"/>
            <a:ext cx="1261872" cy="1261872"/>
          </a:xfrm>
          <a:prstGeom prst="rect">
            <a:avLst/>
          </a:prstGeom>
        </p:spPr>
      </p:pic>
      <p:pic>
        <p:nvPicPr>
          <p:cNvPr id="77" name="Graphic 76">
            <a:extLst>
              <a:ext uri="{FF2B5EF4-FFF2-40B4-BE49-F238E27FC236}">
                <a16:creationId xmlns:a16="http://schemas.microsoft.com/office/drawing/2014/main" id="{B6A47DE2-013B-01A2-8B94-B0F4438312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99325" y="5735274"/>
            <a:ext cx="1261872" cy="1261872"/>
          </a:xfrm>
          <a:prstGeom prst="rect">
            <a:avLst/>
          </a:prstGeom>
        </p:spPr>
      </p:pic>
    </p:spTree>
    <p:extLst>
      <p:ext uri="{BB962C8B-B14F-4D97-AF65-F5344CB8AC3E}">
        <p14:creationId xmlns:p14="http://schemas.microsoft.com/office/powerpoint/2010/main" val="16322477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person standing in front of a computer&#10;&#10;Description automatically generated with medium confidence">
            <a:extLst>
              <a:ext uri="{FF2B5EF4-FFF2-40B4-BE49-F238E27FC236}">
                <a16:creationId xmlns:a16="http://schemas.microsoft.com/office/drawing/2014/main" id="{8E22D07A-3557-2BB1-FD6D-E3F7732D9F38}"/>
              </a:ext>
            </a:extLst>
          </p:cNvPr>
          <p:cNvPicPr>
            <a:picLocks noChangeAspect="1"/>
          </p:cNvPicPr>
          <p:nvPr/>
        </p:nvPicPr>
        <p:blipFill rotWithShape="1">
          <a:blip r:embed="rId2"/>
          <a:srcRect b="15679"/>
          <a:stretch/>
        </p:blipFill>
        <p:spPr>
          <a:xfrm>
            <a:off x="0" y="-1"/>
            <a:ext cx="24387175" cy="13716001"/>
          </a:xfrm>
          <a:prstGeom prst="rect">
            <a:avLst/>
          </a:prstGeom>
        </p:spPr>
      </p:pic>
      <p:sp>
        <p:nvSpPr>
          <p:cNvPr id="4" name="Flowchart: Terminator 3">
            <a:extLst>
              <a:ext uri="{FF2B5EF4-FFF2-40B4-BE49-F238E27FC236}">
                <a16:creationId xmlns:a16="http://schemas.microsoft.com/office/drawing/2014/main" id="{7F9111F3-3F05-E3E7-5D59-3F0C40CF52E1}"/>
              </a:ext>
            </a:extLst>
          </p:cNvPr>
          <p:cNvSpPr>
            <a:spLocks/>
          </p:cNvSpPr>
          <p:nvPr/>
        </p:nvSpPr>
        <p:spPr bwMode="auto">
          <a:xfrm>
            <a:off x="1216024" y="10919080"/>
            <a:ext cx="5034397" cy="1616792"/>
          </a:xfrm>
          <a:prstGeom prst="flowChartTerminator">
            <a:avLst/>
          </a:prstGeom>
          <a:gradFill>
            <a:gsLst>
              <a:gs pos="0">
                <a:srgbClr val="D601AA"/>
              </a:gs>
              <a:gs pos="97000">
                <a:srgbClr val="512BD4"/>
              </a:gs>
            </a:gsLst>
            <a:path path="circle">
              <a:fillToRect r="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ctr" anchorCtr="0" forceAA="0" compatLnSpc="1">
            <a:prstTxWarp prst="textNoShape">
              <a:avLst/>
            </a:prstTxWarp>
            <a:spAutoFit/>
          </a:bodyPr>
          <a:lstStyle/>
          <a:p>
            <a:pPr algn="l" defTabSz="932472" fontAlgn="base">
              <a:spcBef>
                <a:spcPct val="0"/>
              </a:spcBef>
              <a:spcAft>
                <a:spcPct val="0"/>
              </a:spcAft>
            </a:pPr>
            <a:endParaRPr lang="en-US" sz="3600" b="1" dirty="0">
              <a:solidFill>
                <a:schemeClr val="bg1"/>
              </a:solidFill>
              <a:latin typeface="Space Grotesk" pitchFamily="2" charset="0"/>
              <a:cs typeface="Space Grotesk" pitchFamily="2" charset="0"/>
            </a:endParaRPr>
          </a:p>
        </p:txBody>
      </p:sp>
      <p:sp>
        <p:nvSpPr>
          <p:cNvPr id="3" name="Text Placeholder 2">
            <a:extLst>
              <a:ext uri="{FF2B5EF4-FFF2-40B4-BE49-F238E27FC236}">
                <a16:creationId xmlns:a16="http://schemas.microsoft.com/office/drawing/2014/main" id="{2A44BD3F-0FB8-886F-FA64-0D6990FC4CAB}"/>
              </a:ext>
            </a:extLst>
          </p:cNvPr>
          <p:cNvSpPr>
            <a:spLocks noGrp="1"/>
          </p:cNvSpPr>
          <p:nvPr>
            <p:ph type="body" sz="quarter" idx="23"/>
          </p:nvPr>
        </p:nvSpPr>
        <p:spPr>
          <a:xfrm>
            <a:off x="1733718" y="11051602"/>
            <a:ext cx="3881194" cy="750014"/>
          </a:xfrm>
        </p:spPr>
        <p:txBody>
          <a:bodyPr/>
          <a:lstStyle/>
          <a:p>
            <a:pPr algn="l">
              <a:lnSpc>
                <a:spcPct val="150000"/>
              </a:lnSpc>
            </a:pPr>
            <a:r>
              <a:rPr lang="en-US" sz="3600" b="1" dirty="0">
                <a:solidFill>
                  <a:schemeClr val="bg1"/>
                </a:solidFill>
                <a:latin typeface="Space Grotesk" pitchFamily="2" charset="0"/>
                <a:cs typeface="Space Grotesk" pitchFamily="2" charset="0"/>
              </a:rPr>
              <a:t>Presenter Name</a:t>
            </a:r>
          </a:p>
        </p:txBody>
      </p:sp>
      <p:sp>
        <p:nvSpPr>
          <p:cNvPr id="5" name="Text Placeholder 2">
            <a:extLst>
              <a:ext uri="{FF2B5EF4-FFF2-40B4-BE49-F238E27FC236}">
                <a16:creationId xmlns:a16="http://schemas.microsoft.com/office/drawing/2014/main" id="{C7A0808C-B069-800E-3C72-FB100D050A83}"/>
              </a:ext>
            </a:extLst>
          </p:cNvPr>
          <p:cNvSpPr txBox="1">
            <a:spLocks/>
          </p:cNvSpPr>
          <p:nvPr/>
        </p:nvSpPr>
        <p:spPr>
          <a:xfrm>
            <a:off x="1733718" y="11674823"/>
            <a:ext cx="3881194" cy="500009"/>
          </a:xfrm>
          <a:prstGeom prst="rect">
            <a:avLst/>
          </a:prstGeom>
        </p:spPr>
        <p:txBody>
          <a:bodyPr vert="horz" wrap="square" lIns="0" tIns="0" rIns="0" bIns="0" rtlCol="0">
            <a:spAutoFit/>
          </a:bodyPr>
          <a:lstStyle>
            <a:lvl1pPr marL="0" marR="0" indent="0" algn="ctr" defTabSz="1865484" rtl="0" eaLnBrk="1" fontAlgn="auto" latinLnBrk="0" hangingPunct="1">
              <a:lnSpc>
                <a:spcPts val="8000"/>
              </a:lnSpc>
              <a:spcBef>
                <a:spcPct val="20000"/>
              </a:spcBef>
              <a:spcAft>
                <a:spcPts val="0"/>
              </a:spcAft>
              <a:buClrTx/>
              <a:buSzPct val="90000"/>
              <a:buFont typeface="Wingdings" panose="05000000000000000000" pitchFamily="2" charset="2"/>
              <a:buNone/>
              <a:tabLst/>
              <a:defRPr sz="4800" b="0" i="0" kern="1200" spc="0" baseline="0">
                <a:solidFill>
                  <a:schemeClr val="tx1">
                    <a:lumMod val="65000"/>
                    <a:lumOff val="35000"/>
                  </a:schemeClr>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algn="l">
              <a:lnSpc>
                <a:spcPct val="150000"/>
              </a:lnSpc>
            </a:pPr>
            <a:r>
              <a:rPr lang="en-US" sz="2400" dirty="0">
                <a:solidFill>
                  <a:schemeClr val="bg1"/>
                </a:solidFill>
                <a:latin typeface="Space Grotesk" pitchFamily="2" charset="0"/>
                <a:cs typeface="Space Grotesk" pitchFamily="2" charset="0"/>
              </a:rPr>
              <a:t>Presenter Title</a:t>
            </a:r>
          </a:p>
        </p:txBody>
      </p:sp>
    </p:spTree>
    <p:extLst>
      <p:ext uri="{BB962C8B-B14F-4D97-AF65-F5344CB8AC3E}">
        <p14:creationId xmlns:p14="http://schemas.microsoft.com/office/powerpoint/2010/main" val="10612171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A654526D-174F-F653-8712-BBB92A1DF3B1}"/>
              </a:ext>
            </a:extLst>
          </p:cNvPr>
          <p:cNvSpPr>
            <a:spLocks noGrp="1"/>
          </p:cNvSpPr>
          <p:nvPr>
            <p:ph type="body" sz="quarter" idx="10"/>
          </p:nvPr>
        </p:nvSpPr>
        <p:spPr/>
        <p:txBody>
          <a:bodyPr/>
          <a:lstStyle/>
          <a:p>
            <a:endParaRPr lang="en-US" dirty="0"/>
          </a:p>
        </p:txBody>
      </p:sp>
      <p:sp>
        <p:nvSpPr>
          <p:cNvPr id="15" name="Title 14">
            <a:extLst>
              <a:ext uri="{FF2B5EF4-FFF2-40B4-BE49-F238E27FC236}">
                <a16:creationId xmlns:a16="http://schemas.microsoft.com/office/drawing/2014/main" id="{3974A629-06FB-C91F-7E4F-994375F0B57D}"/>
              </a:ext>
            </a:extLst>
          </p:cNvPr>
          <p:cNvSpPr>
            <a:spLocks noGrp="1"/>
          </p:cNvSpPr>
          <p:nvPr>
            <p:ph type="title"/>
          </p:nvPr>
        </p:nvSpPr>
        <p:spPr/>
        <p:txBody>
          <a:bodyPr>
            <a:normAutofit fontScale="90000"/>
          </a:bodyPr>
          <a:lstStyle/>
          <a:p>
            <a:endParaRPr lang="en-US" dirty="0"/>
          </a:p>
        </p:txBody>
      </p:sp>
    </p:spTree>
    <p:extLst>
      <p:ext uri="{BB962C8B-B14F-4D97-AF65-F5344CB8AC3E}">
        <p14:creationId xmlns:p14="http://schemas.microsoft.com/office/powerpoint/2010/main" val="40469423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E7AC69-1840-B2FF-1C8A-7C1B30234861}"/>
              </a:ext>
            </a:extLst>
          </p:cNvPr>
          <p:cNvSpPr>
            <a:spLocks noGrp="1"/>
          </p:cNvSpPr>
          <p:nvPr>
            <p:ph type="body" sz="quarter" idx="16"/>
          </p:nvPr>
        </p:nvSpPr>
        <p:spPr/>
        <p:txBody>
          <a:bodyPr/>
          <a:lstStyle/>
          <a:p>
            <a:r>
              <a:rPr lang="en-US" dirty="0"/>
              <a:t>01</a:t>
            </a:r>
          </a:p>
        </p:txBody>
      </p:sp>
      <p:sp>
        <p:nvSpPr>
          <p:cNvPr id="4" name="Text Placeholder 3">
            <a:extLst>
              <a:ext uri="{FF2B5EF4-FFF2-40B4-BE49-F238E27FC236}">
                <a16:creationId xmlns:a16="http://schemas.microsoft.com/office/drawing/2014/main" id="{8FB08E37-0927-3D3A-E141-AB970FDA549A}"/>
              </a:ext>
            </a:extLst>
          </p:cNvPr>
          <p:cNvSpPr>
            <a:spLocks noGrp="1"/>
          </p:cNvSpPr>
          <p:nvPr>
            <p:ph type="body" sz="quarter" idx="19"/>
          </p:nvPr>
        </p:nvSpPr>
        <p:spPr/>
        <p:txBody>
          <a:bodyPr/>
          <a:lstStyle/>
          <a:p>
            <a:r>
              <a:rPr lang="en-US" dirty="0"/>
              <a:t>Consider keeping your content limited to what fits comfortably on a slide, use another slide if you run out of space.</a:t>
            </a:r>
          </a:p>
        </p:txBody>
      </p:sp>
      <p:sp>
        <p:nvSpPr>
          <p:cNvPr id="6" name="Text Placeholder 5">
            <a:extLst>
              <a:ext uri="{FF2B5EF4-FFF2-40B4-BE49-F238E27FC236}">
                <a16:creationId xmlns:a16="http://schemas.microsoft.com/office/drawing/2014/main" id="{8B19F098-83E3-22C1-FBC5-7238A9007190}"/>
              </a:ext>
            </a:extLst>
          </p:cNvPr>
          <p:cNvSpPr>
            <a:spLocks noGrp="1"/>
          </p:cNvSpPr>
          <p:nvPr>
            <p:ph type="body" sz="quarter" idx="41"/>
          </p:nvPr>
        </p:nvSpPr>
        <p:spPr/>
        <p:txBody>
          <a:bodyPr/>
          <a:lstStyle/>
          <a:p>
            <a:r>
              <a:rPr lang="en-US" dirty="0"/>
              <a:t>02</a:t>
            </a:r>
          </a:p>
        </p:txBody>
      </p:sp>
      <p:sp>
        <p:nvSpPr>
          <p:cNvPr id="7" name="Text Placeholder 6">
            <a:extLst>
              <a:ext uri="{FF2B5EF4-FFF2-40B4-BE49-F238E27FC236}">
                <a16:creationId xmlns:a16="http://schemas.microsoft.com/office/drawing/2014/main" id="{7A8F63AB-F8D4-7AFD-1E5E-0DE69203B371}"/>
              </a:ext>
            </a:extLst>
          </p:cNvPr>
          <p:cNvSpPr>
            <a:spLocks noGrp="1"/>
          </p:cNvSpPr>
          <p:nvPr>
            <p:ph type="body" sz="quarter" idx="43"/>
          </p:nvPr>
        </p:nvSpPr>
        <p:spPr/>
        <p:txBody>
          <a:bodyPr/>
          <a:lstStyle/>
          <a:p>
            <a:r>
              <a:rPr lang="en-US" dirty="0"/>
              <a:t>03</a:t>
            </a:r>
          </a:p>
        </p:txBody>
      </p:sp>
      <p:sp>
        <p:nvSpPr>
          <p:cNvPr id="9" name="Text Placeholder 8">
            <a:extLst>
              <a:ext uri="{FF2B5EF4-FFF2-40B4-BE49-F238E27FC236}">
                <a16:creationId xmlns:a16="http://schemas.microsoft.com/office/drawing/2014/main" id="{47E321B5-D788-C725-E8B2-DB23FD2E6EB2}"/>
              </a:ext>
            </a:extLst>
          </p:cNvPr>
          <p:cNvSpPr>
            <a:spLocks noGrp="1"/>
          </p:cNvSpPr>
          <p:nvPr>
            <p:ph type="body" sz="quarter" idx="45"/>
          </p:nvPr>
        </p:nvSpPr>
        <p:spPr/>
        <p:txBody>
          <a:bodyPr/>
          <a:lstStyle/>
          <a:p>
            <a:r>
              <a:rPr lang="en-US" dirty="0"/>
              <a:t>04</a:t>
            </a:r>
          </a:p>
        </p:txBody>
      </p:sp>
      <p:sp>
        <p:nvSpPr>
          <p:cNvPr id="10" name="Text Placeholder 9">
            <a:extLst>
              <a:ext uri="{FF2B5EF4-FFF2-40B4-BE49-F238E27FC236}">
                <a16:creationId xmlns:a16="http://schemas.microsoft.com/office/drawing/2014/main" id="{02E97114-6B15-77B7-48E9-08FA7D2CF09E}"/>
              </a:ext>
            </a:extLst>
          </p:cNvPr>
          <p:cNvSpPr>
            <a:spLocks noGrp="1"/>
          </p:cNvSpPr>
          <p:nvPr>
            <p:ph type="body" sz="quarter" idx="47"/>
          </p:nvPr>
        </p:nvSpPr>
        <p:spPr/>
        <p:txBody>
          <a:bodyPr/>
          <a:lstStyle/>
          <a:p>
            <a:r>
              <a:rPr lang="en-US" dirty="0"/>
              <a:t>05</a:t>
            </a:r>
          </a:p>
        </p:txBody>
      </p:sp>
      <p:sp>
        <p:nvSpPr>
          <p:cNvPr id="11" name="Text Placeholder 10">
            <a:extLst>
              <a:ext uri="{FF2B5EF4-FFF2-40B4-BE49-F238E27FC236}">
                <a16:creationId xmlns:a16="http://schemas.microsoft.com/office/drawing/2014/main" id="{B5616D7D-2D20-526B-5B4D-94D7A0CBD19D}"/>
              </a:ext>
            </a:extLst>
          </p:cNvPr>
          <p:cNvSpPr>
            <a:spLocks noGrp="1"/>
          </p:cNvSpPr>
          <p:nvPr>
            <p:ph type="body" sz="quarter" idx="49"/>
          </p:nvPr>
        </p:nvSpPr>
        <p:spPr/>
        <p:txBody>
          <a:bodyPr/>
          <a:lstStyle/>
          <a:p>
            <a:r>
              <a:rPr lang="en-US" dirty="0"/>
              <a:t>06</a:t>
            </a:r>
          </a:p>
        </p:txBody>
      </p:sp>
      <p:sp>
        <p:nvSpPr>
          <p:cNvPr id="12" name="Text Placeholder 11">
            <a:extLst>
              <a:ext uri="{FF2B5EF4-FFF2-40B4-BE49-F238E27FC236}">
                <a16:creationId xmlns:a16="http://schemas.microsoft.com/office/drawing/2014/main" id="{348C6412-5F0C-59CD-425E-6CA31CF61D7A}"/>
              </a:ext>
            </a:extLst>
          </p:cNvPr>
          <p:cNvSpPr>
            <a:spLocks noGrp="1"/>
          </p:cNvSpPr>
          <p:nvPr>
            <p:ph type="body" sz="quarter" idx="50"/>
          </p:nvPr>
        </p:nvSpPr>
        <p:spPr/>
        <p:txBody>
          <a:bodyPr/>
          <a:lstStyle/>
          <a:p>
            <a:r>
              <a:rPr lang="en-US" dirty="0"/>
              <a:t>Make sure to change the “Team name” within the Master Slides of the template, this will change all of the slides.</a:t>
            </a:r>
          </a:p>
        </p:txBody>
      </p:sp>
      <p:sp>
        <p:nvSpPr>
          <p:cNvPr id="13" name="Text Placeholder 12">
            <a:extLst>
              <a:ext uri="{FF2B5EF4-FFF2-40B4-BE49-F238E27FC236}">
                <a16:creationId xmlns:a16="http://schemas.microsoft.com/office/drawing/2014/main" id="{FBE05FCB-45CB-E5AB-CEBC-13FAB72269C0}"/>
              </a:ext>
            </a:extLst>
          </p:cNvPr>
          <p:cNvSpPr>
            <a:spLocks noGrp="1"/>
          </p:cNvSpPr>
          <p:nvPr>
            <p:ph type="body" sz="quarter" idx="51"/>
          </p:nvPr>
        </p:nvSpPr>
        <p:spPr/>
        <p:txBody>
          <a:bodyPr/>
          <a:lstStyle/>
          <a:p>
            <a:r>
              <a:rPr lang="en-US" dirty="0"/>
              <a:t>When pasting content, use the Paste options to preserve the destination template characteristics.</a:t>
            </a:r>
          </a:p>
        </p:txBody>
      </p:sp>
      <p:sp>
        <p:nvSpPr>
          <p:cNvPr id="14" name="Text Placeholder 13">
            <a:extLst>
              <a:ext uri="{FF2B5EF4-FFF2-40B4-BE49-F238E27FC236}">
                <a16:creationId xmlns:a16="http://schemas.microsoft.com/office/drawing/2014/main" id="{B1B08FE1-1362-0EA2-B5EC-5B0E93BB8D8F}"/>
              </a:ext>
            </a:extLst>
          </p:cNvPr>
          <p:cNvSpPr>
            <a:spLocks noGrp="1"/>
          </p:cNvSpPr>
          <p:nvPr>
            <p:ph type="body" sz="quarter" idx="52"/>
          </p:nvPr>
        </p:nvSpPr>
        <p:spPr/>
        <p:txBody>
          <a:bodyPr/>
          <a:lstStyle/>
          <a:p>
            <a:r>
              <a:rPr lang="en-US" dirty="0"/>
              <a:t>You can always reset a slide by right-clicking on the thumbnail and selecting “Reset slide”</a:t>
            </a:r>
          </a:p>
        </p:txBody>
      </p:sp>
      <p:sp>
        <p:nvSpPr>
          <p:cNvPr id="15" name="Text Placeholder 14">
            <a:extLst>
              <a:ext uri="{FF2B5EF4-FFF2-40B4-BE49-F238E27FC236}">
                <a16:creationId xmlns:a16="http://schemas.microsoft.com/office/drawing/2014/main" id="{A11A2FA7-B3A9-D58D-E190-3B557D9CFC50}"/>
              </a:ext>
            </a:extLst>
          </p:cNvPr>
          <p:cNvSpPr>
            <a:spLocks noGrp="1"/>
          </p:cNvSpPr>
          <p:nvPr>
            <p:ph type="body" sz="quarter" idx="53"/>
          </p:nvPr>
        </p:nvSpPr>
        <p:spPr/>
        <p:txBody>
          <a:bodyPr/>
          <a:lstStyle/>
          <a:p>
            <a:r>
              <a:rPr lang="en-US" dirty="0"/>
              <a:t>Make sure the margins are always kept without any information or graphics. This clear space around the slide makes it look professional.</a:t>
            </a:r>
          </a:p>
        </p:txBody>
      </p:sp>
      <p:sp>
        <p:nvSpPr>
          <p:cNvPr id="16" name="Text Placeholder 15">
            <a:extLst>
              <a:ext uri="{FF2B5EF4-FFF2-40B4-BE49-F238E27FC236}">
                <a16:creationId xmlns:a16="http://schemas.microsoft.com/office/drawing/2014/main" id="{DA557EC7-ED14-867F-3C0D-78136716DB84}"/>
              </a:ext>
            </a:extLst>
          </p:cNvPr>
          <p:cNvSpPr>
            <a:spLocks noGrp="1"/>
          </p:cNvSpPr>
          <p:nvPr>
            <p:ph type="body" sz="quarter" idx="54"/>
          </p:nvPr>
        </p:nvSpPr>
        <p:spPr/>
        <p:txBody>
          <a:bodyPr/>
          <a:lstStyle/>
          <a:p>
            <a:r>
              <a:rPr lang="en-US" dirty="0"/>
              <a:t>Do not overwrite this template. Download a copy and make it yours.</a:t>
            </a:r>
          </a:p>
        </p:txBody>
      </p:sp>
      <p:sp>
        <p:nvSpPr>
          <p:cNvPr id="2" name="Title 1">
            <a:extLst>
              <a:ext uri="{FF2B5EF4-FFF2-40B4-BE49-F238E27FC236}">
                <a16:creationId xmlns:a16="http://schemas.microsoft.com/office/drawing/2014/main" id="{BF4DABBB-E8E9-8C25-8A3E-E13594DADCB0}"/>
              </a:ext>
            </a:extLst>
          </p:cNvPr>
          <p:cNvSpPr>
            <a:spLocks noGrp="1"/>
          </p:cNvSpPr>
          <p:nvPr>
            <p:ph type="title"/>
          </p:nvPr>
        </p:nvSpPr>
        <p:spPr>
          <a:xfrm>
            <a:off x="1231109" y="1077220"/>
            <a:ext cx="22039909" cy="738664"/>
          </a:xfrm>
        </p:spPr>
        <p:txBody>
          <a:bodyPr>
            <a:normAutofit fontScale="90000"/>
          </a:bodyPr>
          <a:lstStyle/>
          <a:p>
            <a:r>
              <a:rPr lang="en-US" dirty="0"/>
              <a:t>Tips for a better presentation</a:t>
            </a:r>
          </a:p>
        </p:txBody>
      </p:sp>
      <p:sp>
        <p:nvSpPr>
          <p:cNvPr id="31" name="Text Placeholder 30">
            <a:extLst>
              <a:ext uri="{FF2B5EF4-FFF2-40B4-BE49-F238E27FC236}">
                <a16:creationId xmlns:a16="http://schemas.microsoft.com/office/drawing/2014/main" id="{F6B93D4A-1C85-ED6D-A764-41D554257078}"/>
              </a:ext>
            </a:extLst>
          </p:cNvPr>
          <p:cNvSpPr>
            <a:spLocks noGrp="1"/>
          </p:cNvSpPr>
          <p:nvPr>
            <p:ph type="body" sz="quarter" idx="4294967295"/>
          </p:nvPr>
        </p:nvSpPr>
        <p:spPr>
          <a:xfrm>
            <a:off x="1216025" y="1870075"/>
            <a:ext cx="8969375" cy="738188"/>
          </a:xfrm>
        </p:spPr>
        <p:txBody>
          <a:bodyPr/>
          <a:lstStyle/>
          <a:p>
            <a:endParaRPr lang="en-US" dirty="0"/>
          </a:p>
        </p:txBody>
      </p:sp>
    </p:spTree>
    <p:extLst>
      <p:ext uri="{BB962C8B-B14F-4D97-AF65-F5344CB8AC3E}">
        <p14:creationId xmlns:p14="http://schemas.microsoft.com/office/powerpoint/2010/main" val="187076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F84E-5887-C7B8-A7E7-132A2979A3A4}"/>
              </a:ext>
            </a:extLst>
          </p:cNvPr>
          <p:cNvSpPr>
            <a:spLocks noGrp="1"/>
          </p:cNvSpPr>
          <p:nvPr>
            <p:ph type="title"/>
          </p:nvPr>
        </p:nvSpPr>
        <p:spPr/>
        <p:txBody>
          <a:bodyPr>
            <a:normAutofit/>
          </a:bodyPr>
          <a:lstStyle/>
          <a:p>
            <a:r>
              <a:rPr lang="en-US" dirty="0"/>
              <a:t>Adoption of .NET </a:t>
            </a:r>
          </a:p>
        </p:txBody>
      </p:sp>
      <p:grpSp>
        <p:nvGrpSpPr>
          <p:cNvPr id="10" name="Group 9">
            <a:extLst>
              <a:ext uri="{FF2B5EF4-FFF2-40B4-BE49-F238E27FC236}">
                <a16:creationId xmlns:a16="http://schemas.microsoft.com/office/drawing/2014/main" id="{C65A40A0-D722-D6D0-BFFE-AADD5F5A635B}"/>
              </a:ext>
            </a:extLst>
          </p:cNvPr>
          <p:cNvGrpSpPr/>
          <p:nvPr/>
        </p:nvGrpSpPr>
        <p:grpSpPr>
          <a:xfrm>
            <a:off x="869936" y="4070158"/>
            <a:ext cx="11219092" cy="8068148"/>
            <a:chOff x="901640" y="1978225"/>
            <a:chExt cx="5609546" cy="4034074"/>
          </a:xfrm>
        </p:grpSpPr>
        <p:graphicFrame>
          <p:nvGraphicFramePr>
            <p:cNvPr id="3" name="Chart 2">
              <a:extLst>
                <a:ext uri="{FF2B5EF4-FFF2-40B4-BE49-F238E27FC236}">
                  <a16:creationId xmlns:a16="http://schemas.microsoft.com/office/drawing/2014/main" id="{6DA0C495-C274-F72C-7CDE-7DAE0281B6C6}"/>
                </a:ext>
              </a:extLst>
            </p:cNvPr>
            <p:cNvGraphicFramePr>
              <a:graphicFrameLocks/>
            </p:cNvGraphicFramePr>
            <p:nvPr>
              <p:extLst>
                <p:ext uri="{D42A27DB-BD31-4B8C-83A1-F6EECF244321}">
                  <p14:modId xmlns:p14="http://schemas.microsoft.com/office/powerpoint/2010/main" val="572125850"/>
                </p:ext>
              </p:extLst>
            </p:nvPr>
          </p:nvGraphicFramePr>
          <p:xfrm>
            <a:off x="901640" y="1978225"/>
            <a:ext cx="4726896" cy="4034074"/>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CC1A8A14-7E0B-18F7-D304-3AA36ECA4162}"/>
                </a:ext>
              </a:extLst>
            </p:cNvPr>
            <p:cNvSpPr txBox="1"/>
            <p:nvPr/>
          </p:nvSpPr>
          <p:spPr>
            <a:xfrm>
              <a:off x="5336205" y="2224031"/>
              <a:ext cx="1174981" cy="415499"/>
            </a:xfrm>
            <a:prstGeom prst="rect">
              <a:avLst/>
            </a:prstGeom>
            <a:noFill/>
          </p:spPr>
          <p:txBody>
            <a:bodyPr wrap="square" rtlCol="0">
              <a:spAutoFit/>
            </a:bodyPr>
            <a:lstStyle/>
            <a:p>
              <a:r>
                <a:rPr lang="en-US" sz="48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1.7x</a:t>
              </a:r>
            </a:p>
          </p:txBody>
        </p:sp>
        <p:cxnSp>
          <p:nvCxnSpPr>
            <p:cNvPr id="8" name="Straight Arrow Connector 7">
              <a:extLst>
                <a:ext uri="{FF2B5EF4-FFF2-40B4-BE49-F238E27FC236}">
                  <a16:creationId xmlns:a16="http://schemas.microsoft.com/office/drawing/2014/main" id="{7494B28B-D4E7-6762-8B2C-D3F2ABCA21B1}"/>
                </a:ext>
              </a:extLst>
            </p:cNvPr>
            <p:cNvCxnSpPr>
              <a:cxnSpLocks/>
            </p:cNvCxnSpPr>
            <p:nvPr/>
          </p:nvCxnSpPr>
          <p:spPr>
            <a:xfrm flipV="1">
              <a:off x="5426388" y="2885335"/>
              <a:ext cx="0" cy="95111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 name="Chart 11">
            <a:extLst>
              <a:ext uri="{FF2B5EF4-FFF2-40B4-BE49-F238E27FC236}">
                <a16:creationId xmlns:a16="http://schemas.microsoft.com/office/drawing/2014/main" id="{4981925D-3396-92FE-94B9-EA7C1AEA2D0B}"/>
              </a:ext>
            </a:extLst>
          </p:cNvPr>
          <p:cNvGraphicFramePr>
            <a:graphicFrameLocks/>
          </p:cNvGraphicFramePr>
          <p:nvPr>
            <p:extLst>
              <p:ext uri="{D42A27DB-BD31-4B8C-83A1-F6EECF244321}">
                <p14:modId xmlns:p14="http://schemas.microsoft.com/office/powerpoint/2010/main" val="3462600146"/>
              </p:ext>
            </p:extLst>
          </p:nvPr>
        </p:nvGraphicFramePr>
        <p:xfrm>
          <a:off x="12644823" y="3998727"/>
          <a:ext cx="9605584" cy="728677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BEC7A0A9-9822-7A0B-DD2F-C6F614780C31}"/>
              </a:ext>
            </a:extLst>
          </p:cNvPr>
          <p:cNvSpPr txBox="1"/>
          <p:nvPr/>
        </p:nvSpPr>
        <p:spPr>
          <a:xfrm>
            <a:off x="21245064" y="4717659"/>
            <a:ext cx="2349962" cy="830997"/>
          </a:xfrm>
          <a:prstGeom prst="rect">
            <a:avLst/>
          </a:prstGeom>
          <a:noFill/>
        </p:spPr>
        <p:txBody>
          <a:bodyPr wrap="square" rtlCol="0">
            <a:spAutoFit/>
          </a:bodyPr>
          <a:lstStyle/>
          <a:p>
            <a:r>
              <a:rPr lang="en-US" sz="48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126%</a:t>
            </a:r>
          </a:p>
        </p:txBody>
      </p:sp>
      <p:sp>
        <p:nvSpPr>
          <p:cNvPr id="16" name="Text Placeholder 1">
            <a:extLst>
              <a:ext uri="{FF2B5EF4-FFF2-40B4-BE49-F238E27FC236}">
                <a16:creationId xmlns:a16="http://schemas.microsoft.com/office/drawing/2014/main" id="{1944C7B0-9CF2-1A02-1D2A-AFFC8237F4B4}"/>
              </a:ext>
            </a:extLst>
          </p:cNvPr>
          <p:cNvSpPr txBox="1">
            <a:spLocks/>
          </p:cNvSpPr>
          <p:nvPr/>
        </p:nvSpPr>
        <p:spPr>
          <a:xfrm>
            <a:off x="1677988" y="5293876"/>
            <a:ext cx="4710846" cy="886397"/>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595998" fontAlgn="base">
              <a:spcBef>
                <a:spcPct val="0"/>
              </a:spcBef>
              <a:spcAft>
                <a:spcPct val="0"/>
              </a:spcAft>
              <a:tabLst>
                <a:tab pos="1841752" algn="l"/>
              </a:tabLst>
              <a:defRPr/>
            </a:pPr>
            <a:r>
              <a:rPr lang="en-US" sz="4800" spc="-100">
                <a:ln w="3175">
                  <a:noFill/>
                </a:ln>
                <a:latin typeface="Segoe UI Semibold"/>
                <a:ea typeface="Open Sans" panose="020B0606030504020204" pitchFamily="34" charset="0"/>
                <a:cs typeface="Open Sans" panose="020B0606030504020204" pitchFamily="34" charset="0"/>
              </a:rPr>
              <a:t>&gt;5M total</a:t>
            </a:r>
            <a:r>
              <a:rPr lang="en-US" sz="6400" spc="-100">
                <a:ln w="3175">
                  <a:noFill/>
                </a:ln>
                <a:latin typeface="Segoe UI Semibold"/>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0295164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4E6E1F-DC48-0ABC-96CC-69CF4DFA8446}"/>
              </a:ext>
            </a:extLst>
          </p:cNvPr>
          <p:cNvSpPr txBox="1"/>
          <p:nvPr/>
        </p:nvSpPr>
        <p:spPr bwMode="blackWhite">
          <a:xfrm>
            <a:off x="5583872" y="5058940"/>
            <a:ext cx="6080792" cy="2492990"/>
          </a:xfrm>
          <a:prstGeom prst="rect">
            <a:avLst/>
          </a:prstGeom>
          <a:noFill/>
          <a:effectLst/>
        </p:spPr>
        <p:txBody>
          <a:bodyPr wrap="square" lIns="0" tIns="0" rIns="0" bIns="0" rtlCol="0" anchor="t" anchorCtr="0">
            <a:spAutoFit/>
          </a:bodyPr>
          <a:lstStyle/>
          <a:p>
            <a:pPr algn="ctr" defTabSz="914367">
              <a:lnSpc>
                <a:spcPct val="90000"/>
              </a:lnSpc>
              <a:spcBef>
                <a:spcPts val="1200"/>
              </a:spcBef>
              <a:defRPr/>
            </a:pPr>
            <a:r>
              <a:rPr lang="en-US" sz="18000" b="1" spc="-300" dirty="0">
                <a:gradFill>
                  <a:gsLst>
                    <a:gs pos="0">
                      <a:srgbClr val="D601AA"/>
                    </a:gs>
                    <a:gs pos="100000">
                      <a:srgbClr val="512BD4"/>
                    </a:gs>
                  </a:gsLst>
                  <a:lin ang="2700000" scaled="1"/>
                </a:gradFill>
                <a:latin typeface="Open Sans" panose="020B0606030504020204" pitchFamily="34" charset="0"/>
                <a:ea typeface="Open Sans" panose="020B0606030504020204" pitchFamily="34" charset="0"/>
                <a:cs typeface="Open Sans" panose="020B0606030504020204" pitchFamily="34" charset="0"/>
              </a:rPr>
              <a:t>&gt;1B</a:t>
            </a:r>
          </a:p>
        </p:txBody>
      </p:sp>
      <p:sp>
        <p:nvSpPr>
          <p:cNvPr id="6" name="TextBox 5">
            <a:extLst>
              <a:ext uri="{FF2B5EF4-FFF2-40B4-BE49-F238E27FC236}">
                <a16:creationId xmlns:a16="http://schemas.microsoft.com/office/drawing/2014/main" id="{E9A498B1-1E45-529E-A048-A0076AF875BB}"/>
              </a:ext>
            </a:extLst>
          </p:cNvPr>
          <p:cNvSpPr txBox="1"/>
          <p:nvPr/>
        </p:nvSpPr>
        <p:spPr bwMode="blackWhite">
          <a:xfrm>
            <a:off x="6098890" y="7551930"/>
            <a:ext cx="5565775" cy="997196"/>
          </a:xfrm>
          <a:prstGeom prst="rect">
            <a:avLst/>
          </a:prstGeom>
          <a:noFill/>
          <a:effectLst/>
        </p:spPr>
        <p:txBody>
          <a:bodyPr wrap="square" lIns="0" tIns="0" rIns="0" bIns="0" rtlCol="0" anchor="t" anchorCtr="0">
            <a:spAutoFit/>
          </a:bodyPr>
          <a:lstStyle/>
          <a:p>
            <a:pPr algn="ctr" defTabSz="914367">
              <a:lnSpc>
                <a:spcPct val="90000"/>
              </a:lnSpc>
              <a:spcBef>
                <a:spcPts val="1200"/>
              </a:spcBef>
              <a:defRPr/>
            </a:pPr>
            <a:r>
              <a:rPr lang="en-US" sz="3600" spc="-50" dirty="0">
                <a:solidFill>
                  <a:srgbClr val="FFFFFF"/>
                </a:solidFill>
                <a:latin typeface="Open Sans" panose="020B0606030504020204" pitchFamily="34" charset="0"/>
                <a:ea typeface="Open Sans" panose="020B0606030504020204" pitchFamily="34" charset="0"/>
                <a:cs typeface="Open Sans" panose="020B0606030504020204" pitchFamily="34" charset="0"/>
              </a:rPr>
              <a:t>Windows 10 &amp; 11 devices worldwide</a:t>
            </a:r>
          </a:p>
        </p:txBody>
      </p:sp>
      <p:sp>
        <p:nvSpPr>
          <p:cNvPr id="9" name="TextBox 8">
            <a:extLst>
              <a:ext uri="{FF2B5EF4-FFF2-40B4-BE49-F238E27FC236}">
                <a16:creationId xmlns:a16="http://schemas.microsoft.com/office/drawing/2014/main" id="{979C368A-429E-B83B-4188-C4F417FE3F5D}"/>
              </a:ext>
            </a:extLst>
          </p:cNvPr>
          <p:cNvSpPr txBox="1"/>
          <p:nvPr/>
        </p:nvSpPr>
        <p:spPr bwMode="blackWhite">
          <a:xfrm>
            <a:off x="12279787" y="5058940"/>
            <a:ext cx="6493752" cy="2492990"/>
          </a:xfrm>
          <a:prstGeom prst="rect">
            <a:avLst/>
          </a:prstGeom>
          <a:noFill/>
          <a:effectLst/>
        </p:spPr>
        <p:txBody>
          <a:bodyPr wrap="square" lIns="0" tIns="0" rIns="0" bIns="0" rtlCol="0" anchor="t" anchorCtr="0">
            <a:spAutoFit/>
          </a:bodyPr>
          <a:lstStyle/>
          <a:p>
            <a:pPr algn="ctr" defTabSz="914367">
              <a:lnSpc>
                <a:spcPct val="90000"/>
              </a:lnSpc>
              <a:spcBef>
                <a:spcPts val="1200"/>
              </a:spcBef>
              <a:defRPr/>
            </a:pPr>
            <a:r>
              <a:rPr lang="en-US" sz="18000" b="1" spc="-300" dirty="0">
                <a:gradFill>
                  <a:gsLst>
                    <a:gs pos="0">
                      <a:srgbClr val="D601AA"/>
                    </a:gs>
                    <a:gs pos="100000">
                      <a:srgbClr val="512BD4"/>
                    </a:gs>
                  </a:gsLst>
                  <a:lin ang="2700000" scaled="1"/>
                </a:gradFill>
                <a:latin typeface="Open Sans" panose="020B0606030504020204" pitchFamily="34" charset="0"/>
                <a:ea typeface="Open Sans" panose="020B0606030504020204" pitchFamily="34" charset="0"/>
                <a:cs typeface="Open Sans" panose="020B0606030504020204" pitchFamily="34" charset="0"/>
              </a:rPr>
              <a:t>&gt;4B</a:t>
            </a:r>
          </a:p>
        </p:txBody>
      </p:sp>
      <p:sp>
        <p:nvSpPr>
          <p:cNvPr id="11" name="TextBox 10">
            <a:extLst>
              <a:ext uri="{FF2B5EF4-FFF2-40B4-BE49-F238E27FC236}">
                <a16:creationId xmlns:a16="http://schemas.microsoft.com/office/drawing/2014/main" id="{7314378B-3C8B-04CD-E109-99E9543E04E9}"/>
              </a:ext>
            </a:extLst>
          </p:cNvPr>
          <p:cNvSpPr txBox="1"/>
          <p:nvPr/>
        </p:nvSpPr>
        <p:spPr bwMode="blackWhite">
          <a:xfrm>
            <a:off x="12722511" y="7551930"/>
            <a:ext cx="5565775" cy="997196"/>
          </a:xfrm>
          <a:prstGeom prst="rect">
            <a:avLst/>
          </a:prstGeom>
          <a:noFill/>
          <a:effectLst/>
        </p:spPr>
        <p:txBody>
          <a:bodyPr wrap="square" lIns="0" tIns="0" rIns="0" bIns="0" rtlCol="0" anchor="t" anchorCtr="0">
            <a:spAutoFit/>
          </a:bodyPr>
          <a:lstStyle/>
          <a:p>
            <a:pPr algn="ctr" defTabSz="914367">
              <a:lnSpc>
                <a:spcPct val="90000"/>
              </a:lnSpc>
              <a:spcBef>
                <a:spcPts val="1200"/>
              </a:spcBef>
              <a:defRPr/>
            </a:pPr>
            <a:r>
              <a:rPr lang="en-US" sz="3600" spc="-50" dirty="0">
                <a:solidFill>
                  <a:srgbClr val="FFFFFF"/>
                </a:solidFill>
                <a:latin typeface="Open Sans" panose="020B0606030504020204" pitchFamily="34" charset="0"/>
                <a:ea typeface="Open Sans" panose="020B0606030504020204" pitchFamily="34" charset="0"/>
                <a:cs typeface="Open Sans" panose="020B0606030504020204" pitchFamily="34" charset="0"/>
              </a:rPr>
              <a:t>iPhone &amp; Android devices worldwide</a:t>
            </a:r>
          </a:p>
        </p:txBody>
      </p:sp>
      <p:sp>
        <p:nvSpPr>
          <p:cNvPr id="13" name="TextBox 12">
            <a:extLst>
              <a:ext uri="{FF2B5EF4-FFF2-40B4-BE49-F238E27FC236}">
                <a16:creationId xmlns:a16="http://schemas.microsoft.com/office/drawing/2014/main" id="{E9548DAE-0B01-7597-7353-26EB9A2C6B5E}"/>
              </a:ext>
            </a:extLst>
          </p:cNvPr>
          <p:cNvSpPr txBox="1"/>
          <p:nvPr/>
        </p:nvSpPr>
        <p:spPr>
          <a:xfrm>
            <a:off x="4766346" y="12216011"/>
            <a:ext cx="14854481" cy="307777"/>
          </a:xfrm>
          <a:prstGeom prst="rect">
            <a:avLst/>
          </a:prstGeom>
          <a:noFill/>
        </p:spPr>
        <p:txBody>
          <a:bodyPr wrap="square" lIns="0" tIns="0" rIns="0" bIns="0" rtlCol="0">
            <a:spAutoFit/>
          </a:bodyPr>
          <a:lstStyle/>
          <a:p>
            <a:pPr algn="ctr"/>
            <a:r>
              <a:rPr lang="en-US" sz="2000" dirty="0">
                <a:solidFill>
                  <a:schemeClr val="bg2">
                    <a:lumMod val="60000"/>
                    <a:lumOff val="40000"/>
                  </a:schemeClr>
                </a:solidFill>
                <a:latin typeface="Segoe UI" panose="020B0502040204020203" pitchFamily="34" charset="0"/>
                <a:cs typeface="Segoe UI" panose="020B0502040204020203" pitchFamily="34" charset="0"/>
              </a:rPr>
              <a:t>Sources: </a:t>
            </a:r>
            <a:r>
              <a:rPr lang="en-US" sz="2000" dirty="0" err="1">
                <a:solidFill>
                  <a:schemeClr val="bg2">
                    <a:lumMod val="60000"/>
                    <a:lumOff val="40000"/>
                  </a:schemeClr>
                </a:solidFill>
                <a:latin typeface="Segoe UI" panose="020B0502040204020203" pitchFamily="34" charset="0"/>
                <a:cs typeface="Segoe UI" panose="020B0502040204020203" pitchFamily="34" charset="0"/>
              </a:rPr>
              <a:t>blog.google</a:t>
            </a:r>
            <a:r>
              <a:rPr lang="en-US" sz="2000" dirty="0">
                <a:solidFill>
                  <a:schemeClr val="bg2">
                    <a:lumMod val="60000"/>
                    <a:lumOff val="40000"/>
                  </a:schemeClr>
                </a:solidFill>
                <a:latin typeface="Segoe UI" panose="020B0502040204020203" pitchFamily="34" charset="0"/>
                <a:cs typeface="Segoe UI" panose="020B0502040204020203" pitchFamily="34" charset="0"/>
              </a:rPr>
              <a:t>/products/android/android-12-beta/ ; www.imore.com/apple-earnings-call-transcripts-q1-2021 ; </a:t>
            </a:r>
          </a:p>
        </p:txBody>
      </p:sp>
    </p:spTree>
    <p:extLst>
      <p:ext uri="{BB962C8B-B14F-4D97-AF65-F5344CB8AC3E}">
        <p14:creationId xmlns:p14="http://schemas.microsoft.com/office/powerpoint/2010/main" val="68214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9BC0BD-438F-8FA0-40B6-87A8022A6B90}"/>
              </a:ext>
            </a:extLst>
          </p:cNvPr>
          <p:cNvSpPr>
            <a:spLocks noGrp="1"/>
          </p:cNvSpPr>
          <p:nvPr>
            <p:ph type="body" sz="quarter" idx="22"/>
          </p:nvPr>
        </p:nvSpPr>
        <p:spPr/>
        <p:txBody>
          <a:bodyPr/>
          <a:lstStyle/>
          <a:p>
            <a:r>
              <a:rPr lang="en-US" dirty="0"/>
              <a:t>Large centered headline</a:t>
            </a:r>
          </a:p>
        </p:txBody>
      </p:sp>
      <p:sp>
        <p:nvSpPr>
          <p:cNvPr id="3" name="Text Placeholder 2">
            <a:extLst>
              <a:ext uri="{FF2B5EF4-FFF2-40B4-BE49-F238E27FC236}">
                <a16:creationId xmlns:a16="http://schemas.microsoft.com/office/drawing/2014/main" id="{50CB5722-0807-BE94-45C1-05C6A2E3A9F5}"/>
              </a:ext>
            </a:extLst>
          </p:cNvPr>
          <p:cNvSpPr>
            <a:spLocks noGrp="1"/>
          </p:cNvSpPr>
          <p:nvPr>
            <p:ph type="body" sz="quarter" idx="23"/>
          </p:nvPr>
        </p:nvSpPr>
        <p:spPr/>
        <p:txBody>
          <a:bodyPr/>
          <a:lstStyle/>
          <a:p>
            <a:r>
              <a:rPr lang="en-US" dirty="0"/>
              <a:t>Subtitle</a:t>
            </a:r>
          </a:p>
        </p:txBody>
      </p:sp>
    </p:spTree>
    <p:extLst>
      <p:ext uri="{BB962C8B-B14F-4D97-AF65-F5344CB8AC3E}">
        <p14:creationId xmlns:p14="http://schemas.microsoft.com/office/powerpoint/2010/main" val="1522152724"/>
      </p:ext>
    </p:extLst>
  </p:cSld>
  <p:clrMapOvr>
    <a:masterClrMapping/>
  </p:clrMapOvr>
  <p:transition>
    <p:fade/>
  </p:transition>
</p:sld>
</file>

<file path=ppt/theme/theme1.xml><?xml version="1.0" encoding="utf-8"?>
<a:theme xmlns:a="http://schemas.openxmlformats.org/drawingml/2006/main" name="Yellow theme">
  <a:themeElements>
    <a:clrScheme name="DotNet">
      <a:dk1>
        <a:srgbClr val="1F1F1F"/>
      </a:dk1>
      <a:lt1>
        <a:srgbClr val="FFFFFF"/>
      </a:lt1>
      <a:dk2>
        <a:srgbClr val="373545"/>
      </a:dk2>
      <a:lt2>
        <a:srgbClr val="E8E8E8"/>
      </a:lt2>
      <a:accent1>
        <a:srgbClr val="512BD4"/>
      </a:accent1>
      <a:accent2>
        <a:srgbClr val="D600AA"/>
      </a:accent2>
      <a:accent3>
        <a:srgbClr val="F65163"/>
      </a:accent3>
      <a:accent4>
        <a:srgbClr val="D8D8D8"/>
      </a:accent4>
      <a:accent5>
        <a:srgbClr val="FFC3F2"/>
      </a:accent5>
      <a:accent6>
        <a:srgbClr val="B9AAED"/>
      </a:accent6>
      <a:hlink>
        <a:srgbClr val="3C209F"/>
      </a:hlink>
      <a:folHlink>
        <a:srgbClr val="967FE5"/>
      </a:folHlink>
    </a:clrScheme>
    <a:fontScheme name="DotNet typefaces">
      <a:majorFont>
        <a:latin typeface="Space Grotesk Medium"/>
        <a:ea typeface=""/>
        <a:cs typeface=""/>
      </a:majorFont>
      <a:minorFont>
        <a:latin typeface="Open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112388A-48CC-4140-B57B-BEC068B476F5}" vid="{A96782EF-40EC-5E4E-8493-30D4DC9DAC07}"/>
    </a:ext>
  </a:extLst>
</a:theme>
</file>

<file path=ppt/theme/theme2.xml><?xml version="1.0" encoding="utf-8"?>
<a:theme xmlns:a="http://schemas.openxmlformats.org/drawingml/2006/main" name="1_Yellow theme">
  <a:themeElements>
    <a:clrScheme name="DotNet">
      <a:dk1>
        <a:srgbClr val="1F1F1F"/>
      </a:dk1>
      <a:lt1>
        <a:srgbClr val="FFFFFF"/>
      </a:lt1>
      <a:dk2>
        <a:srgbClr val="373545"/>
      </a:dk2>
      <a:lt2>
        <a:srgbClr val="E8E8E8"/>
      </a:lt2>
      <a:accent1>
        <a:srgbClr val="512BD4"/>
      </a:accent1>
      <a:accent2>
        <a:srgbClr val="D600AA"/>
      </a:accent2>
      <a:accent3>
        <a:srgbClr val="F65163"/>
      </a:accent3>
      <a:accent4>
        <a:srgbClr val="D8D8D8"/>
      </a:accent4>
      <a:accent5>
        <a:srgbClr val="FFC3F2"/>
      </a:accent5>
      <a:accent6>
        <a:srgbClr val="B9AAED"/>
      </a:accent6>
      <a:hlink>
        <a:srgbClr val="3C209F"/>
      </a:hlink>
      <a:folHlink>
        <a:srgbClr val="967FE5"/>
      </a:folHlink>
    </a:clrScheme>
    <a:fontScheme name="DotNet typefaces">
      <a:majorFont>
        <a:latin typeface="Space Grotesk Medium"/>
        <a:ea typeface=""/>
        <a:cs typeface=""/>
      </a:majorFont>
      <a:minorFont>
        <a:latin typeface="Open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112388A-48CC-4140-B57B-BEC068B476F5}" vid="{A96782EF-40EC-5E4E-8493-30D4DC9DAC0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Product-Planning_Theme</Template>
  <TotalTime>6981</TotalTime>
  <Words>513</Words>
  <Application>Microsoft Office PowerPoint</Application>
  <PresentationFormat>Custom</PresentationFormat>
  <Paragraphs>96</Paragraphs>
  <Slides>34</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Open Sans SemiBold</vt:lpstr>
      <vt:lpstr>Space Grotesk Medium</vt:lpstr>
      <vt:lpstr>Calibri</vt:lpstr>
      <vt:lpstr>Wingdings</vt:lpstr>
      <vt:lpstr>Segoe UI Semilight</vt:lpstr>
      <vt:lpstr>Arial</vt:lpstr>
      <vt:lpstr>Open Sans</vt:lpstr>
      <vt:lpstr>Space Grotesk</vt:lpstr>
      <vt:lpstr>Segoe UI Semibold</vt:lpstr>
      <vt:lpstr>Segoe UI</vt:lpstr>
      <vt:lpstr>Yellow theme</vt:lpstr>
      <vt:lpstr>1_Yellow theme</vt:lpstr>
      <vt:lpstr>PowerPoint Presentation</vt:lpstr>
      <vt:lpstr>PowerPoint Presentation</vt:lpstr>
      <vt:lpstr>PowerPoint Presentation</vt:lpstr>
      <vt:lpstr>PowerPoint Presentation</vt:lpstr>
      <vt:lpstr>PowerPoint Presentation</vt:lpstr>
      <vt:lpstr>Tips for a better presentation</vt:lpstr>
      <vt:lpstr>Adoption of .NET </vt:lpstr>
      <vt:lpstr>PowerPoint Presentation</vt:lpstr>
      <vt:lpstr>PowerPoint Presentation</vt:lpstr>
      <vt:lpstr>Images</vt:lpstr>
      <vt:lpstr>Images</vt:lpstr>
      <vt:lpstr>PowerPoint Presentation</vt:lpstr>
      <vt:lpstr>PowerPoint Presentation</vt:lpstr>
      <vt:lpstr>PowerPoint Presentation</vt:lpstr>
      <vt:lpstr>PowerPoint Presentation</vt:lpstr>
      <vt:lpstr>Table title</vt:lpstr>
      <vt:lpstr>Add a title</vt:lpstr>
      <vt:lpstr>Add a title</vt:lpstr>
      <vt:lpstr>PowerPoint Presentation</vt:lpstr>
      <vt:lpstr>Chart design</vt:lpstr>
      <vt:lpstr>Chart design</vt:lpstr>
      <vt:lpstr>PowerPoint Presentation</vt:lpstr>
      <vt:lpstr>.NET MAUI perf improvements</vt:lpstr>
      <vt:lpstr>Demo example</vt:lpstr>
      <vt:lpstr>Demo example</vt:lpstr>
      <vt:lpstr>PowerPoint Presentation</vt:lpstr>
      <vt:lpstr>PowerPoint Presentation</vt:lpstr>
      <vt:lpstr>PowerPoint Presentation</vt:lpstr>
      <vt:lpstr>Icons for use</vt:lpstr>
      <vt:lpstr>Icons for use</vt:lpstr>
      <vt:lpstr>Icons for use</vt:lpstr>
      <vt:lpstr>Icons for use</vt:lpstr>
      <vt:lpstr>Icons for use</vt:lpstr>
      <vt:lpstr>Icons for 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DevDiv ID master presentation</dc:title>
  <dc:creator>Andres Pacheco</dc:creator>
  <cp:keywords>Master</cp:keywords>
  <cp:lastModifiedBy>Jeff Fritz</cp:lastModifiedBy>
  <cp:revision>37</cp:revision>
  <dcterms:created xsi:type="dcterms:W3CDTF">2022-02-18T18:29:37Z</dcterms:created>
  <dcterms:modified xsi:type="dcterms:W3CDTF">2022-09-09T21:20:28Z</dcterms:modified>
</cp:coreProperties>
</file>